
<file path=[Content_Types].xml><?xml version="1.0" encoding="utf-8"?>
<Types xmlns="http://schemas.openxmlformats.org/package/2006/content-types">
  <Override PartName="/_rels/.rels" ContentType="application/vnd.openxmlformats-package.relationships+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6.xml" ContentType="application/vnd.openxmlformats-officedocument.presentationml.notesSlide+xml"/>
  <Override PartName="/ppt/notesSlides/notesSlide11.xml" ContentType="application/vnd.openxmlformats-officedocument.presentationml.notesSlide+xml"/>
  <Override PartName="/ppt/notesSlides/notesSlide26.xml" ContentType="application/vnd.openxmlformats-officedocument.presentationml.notesSlide+xml"/>
  <Override PartName="/ppt/notesSlides/notesSlide22.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notesSlides/notesSlide27.xml" ContentType="application/vnd.openxmlformats-officedocument.presentationml.notesSlide+xml"/>
  <Override PartName="/ppt/notesSlides/notesSlide23.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28.xml" ContentType="application/vnd.openxmlformats-officedocument.presentationml.notesSlide+xml"/>
  <Override PartName="/ppt/notesSlides/notesSlide24.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_rels/notesSlide7.xml.rels" ContentType="application/vnd.openxmlformats-package.relationships+xml"/>
  <Override PartName="/ppt/notesSlides/_rels/notesSlide21.xml.rels" ContentType="application/vnd.openxmlformats-package.relationships+xml"/>
  <Override PartName="/ppt/notesSlides/_rels/notesSlide6.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27.xml.rels" ContentType="application/vnd.openxmlformats-package.relationships+xml"/>
  <Override PartName="/ppt/notesSlides/_rels/notesSlide12.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5.xml.rels" ContentType="application/vnd.openxmlformats-package.relationships+xml"/>
  <Override PartName="/ppt/notesSlides/_rels/notesSlide10.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23.xml.rels" ContentType="application/vnd.openxmlformats-package.relationships+xml"/>
  <Override PartName="/ppt/notesSlides/_rels/notesSlide8.xml.rels" ContentType="application/vnd.openxmlformats-package.relationships+xml"/>
  <Override PartName="/ppt/notesSlides/_rels/notesSlide22.xml.rels" ContentType="application/vnd.openxmlformats-package.relationships+xml"/>
  <Override PartName="/ppt/notesSlides/notesSlide25.xml" ContentType="application/vnd.openxmlformats-officedocument.presentationml.notesSlide+xml"/>
  <Override PartName="/ppt/_rels/presentation.xml.rels" ContentType="application/vnd.openxmlformats-package.relationships+xml"/>
  <Override PartName="/ppt/media/image57.png" ContentType="image/png"/>
  <Override PartName="/ppt/media/image3.png" ContentType="image/png"/>
  <Override PartName="/ppt/media/image21.png" ContentType="image/png"/>
  <Override PartName="/ppt/media/image28.png" ContentType="image/png"/>
  <Override PartName="/ppt/media/image98.jpeg" ContentType="image/jpeg"/>
  <Override PartName="/ppt/media/image65.png" ContentType="image/png"/>
  <Override PartName="/ppt/media/image36.png" ContentType="image/png"/>
  <Override PartName="/ppt/media/image73.png" ContentType="image/png"/>
  <Override PartName="/ppt/media/image44.png" ContentType="image/png"/>
  <Override PartName="/ppt/media/image15.png" ContentType="image/png"/>
  <Override PartName="/ppt/media/image52.png" ContentType="image/png"/>
  <Override PartName="/ppt/media/image104.jpeg" ContentType="image/jpeg"/>
  <Override PartName="/ppt/media/image88.jpeg" ContentType="image/jpeg"/>
  <Override PartName="/ppt/media/image59.png" ContentType="image/png"/>
  <Override PartName="/ppt/media/image5.jpeg" ContentType="image/jpeg"/>
  <Override PartName="/ppt/media/image23.png" ContentType="image/png"/>
  <Override PartName="/ppt/media/image60.png" ContentType="image/png"/>
  <Override PartName="/ppt/media/image77.jpeg" ContentType="image/jpeg"/>
  <Override PartName="/ppt/media/image31.png" ContentType="image/png"/>
  <Override PartName="/ppt/media/image38.png" ContentType="image/png"/>
  <Override PartName="/ppt/media/image101.png" ContentType="image/png"/>
  <Override PartName="/ppt/media/image99.jpeg" ContentType="image/jpeg"/>
  <Override PartName="/ppt/media/image75.png" ContentType="image/png"/>
  <Override PartName="/ppt/media/image83.jpeg" ContentType="image/jpeg"/>
  <Override PartName="/ppt/media/image46.png" ContentType="image/png"/>
  <Override PartName="/ppt/media/image10.png" ContentType="image/png"/>
  <Override PartName="/ppt/media/image17.png" ContentType="image/png"/>
  <Override PartName="/ppt/media/image54.png" ContentType="image/png"/>
  <Override PartName="/ppt/media/image7.png" ContentType="image/png"/>
  <Override PartName="/ppt/media/image94.jpeg" ContentType="image/jpeg"/>
  <Override PartName="/ppt/media/image91.png" ContentType="image/png"/>
  <Override PartName="/ppt/media/image67.jpeg" ContentType="image/jpeg"/>
  <Override PartName="/ppt/media/image25.png" ContentType="image/png"/>
  <Override PartName="/ppt/media/image62.png" ContentType="image/png"/>
  <Override PartName="/ppt/media/image69.png" ContentType="image/png"/>
  <Override PartName="/ppt/media/image6.jpeg" ContentType="image/jpeg"/>
  <Override PartName="/ppt/media/image33.png" ContentType="image/png"/>
  <Override PartName="/ppt/media/image103.png" ContentType="image/png"/>
  <Override PartName="/ppt/media/image70.png" ContentType="image/png"/>
  <Override PartName="/ppt/media/image78.jpeg" ContentType="image/jpeg"/>
  <Override PartName="/ppt/media/image41.png" ContentType="image/png"/>
  <Override PartName="/ppt/media/image48.png" ContentType="image/png"/>
  <Override PartName="/ppt/media/image12.png" ContentType="image/png"/>
  <Override PartName="/ppt/media/image100.jpeg" ContentType="image/jpeg"/>
  <Override PartName="/ppt/media/image84.jpeg" ContentType="image/jpeg"/>
  <Override PartName="/ppt/media/image19.png" ContentType="image/png"/>
  <Override PartName="/ppt/media/image2.png" ContentType="image/png"/>
  <Override PartName="/ppt/media/image56.png" ContentType="image/png"/>
  <Override PartName="/ppt/media/image89.jpeg" ContentType="image/jpeg"/>
  <Override PartName="/ppt/media/image93.png" ContentType="image/png"/>
  <Override PartName="/ppt/media/image20.png" ContentType="image/png"/>
  <Override PartName="/ppt/media/image27.png" ContentType="image/png"/>
  <Override PartName="/ppt/media/image64.png" ContentType="image/png"/>
  <Override PartName="/ppt/media/image95.jpeg" ContentType="image/jpeg"/>
  <Override PartName="/ppt/media/image35.png" ContentType="image/png"/>
  <Override PartName="/ppt/media/image72.png" ContentType="image/png"/>
  <Override PartName="/ppt/media/image43.png" ContentType="image/png"/>
  <Override PartName="/ppt/media/image79.jpeg" ContentType="image/jpeg"/>
  <Override PartName="/ppt/media/image14.png" ContentType="image/png"/>
  <Override PartName="/ppt/media/image90.jpeg" ContentType="image/jpeg"/>
  <Override PartName="/ppt/media/image51.png" ContentType="image/png"/>
  <Override PartName="/ppt/media/image4.png" ContentType="image/png"/>
  <Override PartName="/ppt/media/image58.png" ContentType="image/png"/>
  <Override PartName="/ppt/media/image22.png" ContentType="image/png"/>
  <Override PartName="/ppt/media/image85.jpeg" ContentType="image/jpeg"/>
  <Override PartName="/ppt/media/image29.png" ContentType="image/png"/>
  <Override PartName="/ppt/media/image66.png" ContentType="image/png"/>
  <Override PartName="/ppt/media/image30.png" ContentType="image/png"/>
  <Override PartName="/ppt/media/image37.png" ContentType="image/png"/>
  <Override PartName="/ppt/media/image74.png" ContentType="image/png"/>
  <Override PartName="/ppt/media/image96.jpeg" ContentType="image/jpeg"/>
  <Override PartName="/ppt/media/image45.png" ContentType="image/png"/>
  <Override PartName="/ppt/media/image80.jpeg" ContentType="image/jpeg"/>
  <Override PartName="/ppt/media/image82.png" ContentType="image/png"/>
  <Override PartName="/ppt/media/image16.png" ContentType="image/png"/>
  <Override PartName="/ppt/media/image8.jpeg" ContentType="image/jpeg"/>
  <Override PartName="/ppt/media/image24.png" ContentType="image/png"/>
  <Override PartName="/ppt/media/image61.png" ContentType="image/png"/>
  <Override PartName="/ppt/media/image68.png" ContentType="image/png"/>
  <Override PartName="/ppt/media/image32.png" ContentType="image/png"/>
  <Override PartName="/ppt/media/image86.jpeg" ContentType="image/jpeg"/>
  <Override PartName="/ppt/media/image39.png" ContentType="image/png"/>
  <Override PartName="/ppt/media/image102.png" ContentType="image/png"/>
  <Override PartName="/ppt/media/image53.jpeg" ContentType="image/jpeg"/>
  <Override PartName="/ppt/media/image76.png" ContentType="image/png"/>
  <Override PartName="/ppt/media/image40.png" ContentType="image/png"/>
  <Override PartName="/ppt/media/image47.png" ContentType="image/png"/>
  <Override PartName="/ppt/media/image11.png" ContentType="image/png"/>
  <Override PartName="/ppt/media/image18.png" ContentType="image/png"/>
  <Override PartName="/ppt/media/image97.jpeg" ContentType="image/jpeg"/>
  <Override PartName="/ppt/media/image55.png" ContentType="image/png"/>
  <Override PartName="/ppt/media/image1.png" ContentType="image/png"/>
  <Override PartName="/ppt/media/image81.jpeg" ContentType="image/jpeg"/>
  <Override PartName="/ppt/media/image26.png" ContentType="image/png"/>
  <Override PartName="/ppt/media/image9.jpeg" ContentType="image/jpeg"/>
  <Override PartName="/ppt/media/image63.png" ContentType="image/png"/>
  <Override PartName="/ppt/media/image34.png" ContentType="image/png"/>
  <Override PartName="/ppt/media/image92.jpeg" ContentType="image/jpeg"/>
  <Override PartName="/ppt/media/image71.png" ContentType="image/png"/>
  <Override PartName="/ppt/media/image42.png" ContentType="image/png"/>
  <Override PartName="/ppt/media/image87.jpeg" ContentType="image/jpeg"/>
  <Override PartName="/ppt/media/image49.png" ContentType="image/png"/>
  <Override PartName="/ppt/media/image13.png" ContentType="image/png"/>
  <Override PartName="/ppt/media/image50.png" ContentType="image/png"/>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_rels/slideLayout12.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33.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25.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7.xml.rels" ContentType="application/vnd.openxmlformats-package.relationships+xml"/>
  <Override PartName="/ppt/slideLayouts/_rels/slideLayout13.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34.xml.rels" ContentType="application/vnd.openxmlformats-package.relationships+xml"/>
  <Override PartName="/ppt/slideLayouts/_rels/slideLayout32.xml.rels" ContentType="application/vnd.openxmlformats-package.relationships+xml"/>
  <Override PartName="/ppt/slideLayouts/_rels/slideLayout30.xml.rels" ContentType="application/vnd.openxmlformats-package.relationships+xml"/>
  <Override PartName="/ppt/slideLayouts/_rels/slideLayout19.xml.rels" ContentType="application/vnd.openxmlformats-package.relationships+xml"/>
  <Override PartName="/ppt/slideLayouts/_rels/slideLayout17.xml.rels" ContentType="application/vnd.openxmlformats-package.relationships+xml"/>
  <Override PartName="/ppt/slideLayouts/_rels/slideLayout15.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8.xml.rels" ContentType="application/vnd.openxmlformats-package.relationships+xml"/>
  <Override PartName="/ppt/slideLayouts/_rels/slideLayout6.xml.rels" ContentType="application/vnd.openxmlformats-package.relationships+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36.xml" ContentType="application/vnd.openxmlformats-officedocument.presentationml.slideLayout+xml"/>
  <Override PartName="/ppt/slideLayouts/slideLayout29.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31.xml" ContentType="application/vnd.openxmlformats-officedocument.presentationml.slideLayout+xml"/>
  <Override PartName="/ppt/slideLayouts/slideLayout15.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33.xml" ContentType="application/vnd.openxmlformats-officedocument.presentationml.slideLayout+xml"/>
  <Override PartName="/ppt/slideLayouts/slideLayout1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19.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s/_rels/slide28.xml.rels" ContentType="application/vnd.openxmlformats-package.relationships+xml"/>
  <Override PartName="/ppt/slides/_rels/slide39.xml.rels" ContentType="application/vnd.openxmlformats-package.relationships+xml"/>
  <Override PartName="/ppt/slides/_rels/slide37.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31.xml.rels" ContentType="application/vnd.openxmlformats-package.relationships+xml"/>
  <Override PartName="/ppt/slides/_rels/slide2.xml.rels" ContentType="application/vnd.openxmlformats-package.relationships+xml"/>
  <Override PartName="/ppt/slides/_rels/slide18.xml.rels" ContentType="application/vnd.openxmlformats-package.relationships+xml"/>
  <Override PartName="/ppt/slides/_rels/slide16.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0.xml.rels" ContentType="application/vnd.openxmlformats-package.relationships+xml"/>
  <Override PartName="/ppt/slides/_rels/slide29.xml.rels" ContentType="application/vnd.openxmlformats-package.relationships+xml"/>
  <Override PartName="/ppt/slides/_rels/slide27.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32.xml.rels" ContentType="application/vnd.openxmlformats-package.relationships+xml"/>
  <Override PartName="/ppt/slides/_rels/slide30.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19.xml.rels" ContentType="application/vnd.openxmlformats-package.relationships+xml"/>
  <Override PartName="/ppt/slides/_rels/slide17.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41.xml.rels" ContentType="application/vnd.openxmlformats-package.relationships+xml"/>
  <Override PartName="/ppt/slides/slide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26.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Masters/slideMaster1.xml" ContentType="application/vnd.openxmlformats-officedocument.presentationml.slideMaster+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4.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109" name="PlaceHolder 2"/>
          <p:cNvSpPr>
            <a:spLocks noGrp="1"/>
          </p:cNvSpPr>
          <p:nvPr>
            <p:ph type="hdr"/>
          </p:nvPr>
        </p:nvSpPr>
        <p:spPr>
          <a:xfrm>
            <a:off x="0" y="0"/>
            <a:ext cx="3372840" cy="502560"/>
          </a:xfrm>
          <a:prstGeom prst="rect">
            <a:avLst/>
          </a:prstGeom>
        </p:spPr>
        <p:txBody>
          <a:bodyPr bIns="0" lIns="0" rIns="0" tIns="0" wrap="none"/>
          <a:p>
            <a:r>
              <a:rPr lang="en-US"/>
              <a:t>&lt;header&gt;</a:t>
            </a:r>
            <a:endParaRPr/>
          </a:p>
        </p:txBody>
      </p:sp>
      <p:sp>
        <p:nvSpPr>
          <p:cNvPr id="110" name="PlaceHolder 3"/>
          <p:cNvSpPr>
            <a:spLocks noGrp="1"/>
          </p:cNvSpPr>
          <p:nvPr>
            <p:ph type="dt"/>
          </p:nvPr>
        </p:nvSpPr>
        <p:spPr>
          <a:xfrm>
            <a:off x="4399200" y="0"/>
            <a:ext cx="3372840" cy="502560"/>
          </a:xfrm>
          <a:prstGeom prst="rect">
            <a:avLst/>
          </a:prstGeom>
        </p:spPr>
        <p:txBody>
          <a:bodyPr bIns="0" lIns="0" rIns="0" tIns="0" wrap="none"/>
          <a:p>
            <a:pPr algn="r"/>
            <a:r>
              <a:rPr lang="en-US"/>
              <a:t>&lt;date/time&gt;</a:t>
            </a:r>
            <a:endParaRPr/>
          </a:p>
        </p:txBody>
      </p:sp>
      <p:sp>
        <p:nvSpPr>
          <p:cNvPr id="111" name="PlaceHolder 4"/>
          <p:cNvSpPr>
            <a:spLocks noGrp="1"/>
          </p:cNvSpPr>
          <p:nvPr>
            <p:ph type="ftr"/>
          </p:nvPr>
        </p:nvSpPr>
        <p:spPr>
          <a:xfrm>
            <a:off x="0" y="9555480"/>
            <a:ext cx="3372840" cy="502560"/>
          </a:xfrm>
          <a:prstGeom prst="rect">
            <a:avLst/>
          </a:prstGeom>
        </p:spPr>
        <p:txBody>
          <a:bodyPr anchor="b" bIns="0" lIns="0" rIns="0" tIns="0" wrap="none"/>
          <a:p>
            <a:r>
              <a:rPr lang="en-US"/>
              <a:t>&lt;footer&gt;</a:t>
            </a:r>
            <a:endParaRPr/>
          </a:p>
        </p:txBody>
      </p:sp>
      <p:sp>
        <p:nvSpPr>
          <p:cNvPr id="112" name="PlaceHolder 5"/>
          <p:cNvSpPr>
            <a:spLocks noGrp="1"/>
          </p:cNvSpPr>
          <p:nvPr>
            <p:ph type="sldNum"/>
          </p:nvPr>
        </p:nvSpPr>
        <p:spPr>
          <a:xfrm>
            <a:off x="4399200" y="9555480"/>
            <a:ext cx="3372840" cy="502560"/>
          </a:xfrm>
          <a:prstGeom prst="rect">
            <a:avLst/>
          </a:prstGeom>
        </p:spPr>
        <p:txBody>
          <a:bodyPr anchor="b" bIns="0" lIns="0" rIns="0" tIns="0" wrap="none"/>
          <a:p>
            <a:pPr algn="r"/>
            <a:fld id="{71C1F111-B191-41F1-9161-4191D19100F1}" type="slidenum">
              <a:rPr lang="en-US"/>
              <a:t>&lt;number&gt;</a:t>
            </a:fld>
            <a:endParaRPr/>
          </a:p>
        </p:txBody>
      </p:sp>
    </p:spTree>
  </p:cSld>
  <p:clrMap accent1="accent1" accent2="accent2" accent3="accent3" accent4="accent4" accent5="accent5" accent6="accent6" bg1="lt1" bg2="lt2" folHlink="folHlink" hlink="hlink" tx1="dk1" tx2="dk2"/>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1" name="CustomShape 1"/>
          <p:cNvSpPr/>
          <p:nvPr/>
        </p:nvSpPr>
        <p:spPr>
          <a:xfrm>
            <a:off x="0" y="0"/>
            <a:ext cx="360" cy="360"/>
          </a:xfrm>
          <a:prstGeom prst="rect">
            <a:avLst/>
          </a:prstGeom>
        </p:spPr>
        <p:txBody>
          <a:bodyPr bIns="45000" lIns="90000" rIns="90000" tIns="45000"/>
          <a:p>
            <a:pPr>
              <a:lnSpc>
                <a:spcPct val="93000"/>
              </a:lnSpc>
            </a:pPr>
            <a:fld id="{C191C151-61B1-4131-B1D1-C121A12191E1}" type="slidenum">
              <a:rPr lang="en-US">
                <a:solidFill>
                  <a:srgbClr val="ffffff"/>
                </a:solidFill>
                <a:latin typeface="Arial"/>
                <a:ea typeface="+mn-ea"/>
              </a:rPr>
              <a:t>&lt;number&gt;</a:t>
            </a:fld>
            <a:endParaRPr/>
          </a:p>
        </p:txBody>
      </p:sp>
      <p:sp>
        <p:nvSpPr>
          <p:cNvPr id="252" name="CustomShape 2"/>
          <p:cNvSpPr/>
          <p:nvPr/>
        </p:nvSpPr>
        <p:spPr>
          <a:xfrm>
            <a:off x="4280040" y="10155240"/>
            <a:ext cx="3251160" cy="506160"/>
          </a:xfrm>
          <a:prstGeom prst="rect">
            <a:avLst/>
          </a:prstGeom>
        </p:spPr>
        <p:txBody>
          <a:bodyPr anchor="b" bIns="0" lIns="0" rIns="0" tIns="0"/>
          <a:p>
            <a:pPr algn="r">
              <a:lnSpc>
                <a:spcPct val="93000"/>
              </a:lnSpc>
            </a:pPr>
            <a:fld id="{F1819131-7171-41D1-91A1-41B1C1A13131}" type="slidenum">
              <a:rPr lang="en-US" sz="1400">
                <a:solidFill>
                  <a:srgbClr val="000000"/>
                </a:solidFill>
                <a:latin typeface="Times New Roman"/>
                <a:ea typeface="DejaVu Sans"/>
              </a:rPr>
              <a:t>&lt;number&gt;</a:t>
            </a:fld>
            <a:endParaRPr/>
          </a:p>
        </p:txBody>
      </p:sp>
      <p:sp>
        <p:nvSpPr>
          <p:cNvPr id="253" name="PlaceHolder 3"/>
          <p:cNvSpPr>
            <a:spLocks noGrp="1"/>
          </p:cNvSpPr>
          <p:nvPr>
            <p:ph type="body"/>
          </p:nvPr>
        </p:nvSpPr>
        <p:spPr>
          <a:xfrm>
            <a:off x="757080" y="5076720"/>
            <a:ext cx="6045120" cy="4809960"/>
          </a:xfrm>
          <a:prstGeom prst="rect">
            <a:avLst/>
          </a:prstGeom>
        </p:spPr>
        <p:txBody>
          <a:bodyPr anchor="ctr" bIns="45000" lIns="90000" rIns="90000" tIns="45000" wrap="none"/>
          <a:p>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4" name="CustomShape 1"/>
          <p:cNvSpPr/>
          <p:nvPr/>
        </p:nvSpPr>
        <p:spPr>
          <a:xfrm>
            <a:off x="0" y="0"/>
            <a:ext cx="360" cy="360"/>
          </a:xfrm>
          <a:prstGeom prst="rect">
            <a:avLst/>
          </a:prstGeom>
        </p:spPr>
        <p:txBody>
          <a:bodyPr bIns="45000" lIns="90000" rIns="90000" tIns="45000"/>
          <a:p>
            <a:pPr>
              <a:lnSpc>
                <a:spcPct val="93000"/>
              </a:lnSpc>
            </a:pPr>
            <a:fld id="{C1B14121-F131-4141-9111-E17121810011}" type="slidenum">
              <a:rPr lang="en-US">
                <a:solidFill>
                  <a:srgbClr val="ffffff"/>
                </a:solidFill>
                <a:latin typeface="Arial"/>
                <a:ea typeface="+mn-ea"/>
              </a:rPr>
              <a:t>&lt;number&gt;</a:t>
            </a:fld>
            <a:endParaRPr/>
          </a:p>
        </p:txBody>
      </p:sp>
      <p:sp>
        <p:nvSpPr>
          <p:cNvPr id="255" name="CustomShape 2"/>
          <p:cNvSpPr/>
          <p:nvPr/>
        </p:nvSpPr>
        <p:spPr>
          <a:xfrm>
            <a:off x="4280040" y="10155240"/>
            <a:ext cx="3251160" cy="506160"/>
          </a:xfrm>
          <a:prstGeom prst="rect">
            <a:avLst/>
          </a:prstGeom>
        </p:spPr>
        <p:txBody>
          <a:bodyPr anchor="b" bIns="0" lIns="0" rIns="0" tIns="0"/>
          <a:p>
            <a:pPr algn="r">
              <a:lnSpc>
                <a:spcPct val="93000"/>
              </a:lnSpc>
            </a:pPr>
            <a:fld id="{01C17191-5121-4111-B111-51C171A1E141}" type="slidenum">
              <a:rPr lang="en-US" sz="1400">
                <a:solidFill>
                  <a:srgbClr val="000000"/>
                </a:solidFill>
                <a:latin typeface="Times New Roman"/>
                <a:ea typeface="DejaVu Sans"/>
              </a:rPr>
              <a:t>&lt;number&gt;</a:t>
            </a:fld>
            <a:endParaRPr/>
          </a:p>
        </p:txBody>
      </p:sp>
      <p:sp>
        <p:nvSpPr>
          <p:cNvPr id="256" name="PlaceHolder 3"/>
          <p:cNvSpPr>
            <a:spLocks noGrp="1"/>
          </p:cNvSpPr>
          <p:nvPr>
            <p:ph type="body"/>
          </p:nvPr>
        </p:nvSpPr>
        <p:spPr>
          <a:xfrm>
            <a:off x="757080" y="5076720"/>
            <a:ext cx="6045120" cy="4809960"/>
          </a:xfrm>
          <a:prstGeom prst="rect">
            <a:avLst/>
          </a:prstGeom>
        </p:spPr>
        <p:txBody>
          <a:bodyPr anchor="ctr" bIns="45000" lIns="90000" rIns="90000" tIns="45000" wrap="none"/>
          <a:p>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CustomShape 1"/>
          <p:cNvSpPr/>
          <p:nvPr/>
        </p:nvSpPr>
        <p:spPr>
          <a:xfrm>
            <a:off x="0" y="0"/>
            <a:ext cx="360" cy="360"/>
          </a:xfrm>
          <a:prstGeom prst="rect">
            <a:avLst/>
          </a:prstGeom>
        </p:spPr>
        <p:txBody>
          <a:bodyPr bIns="45000" lIns="90000" rIns="90000" tIns="45000"/>
          <a:p>
            <a:pPr>
              <a:lnSpc>
                <a:spcPct val="93000"/>
              </a:lnSpc>
            </a:pPr>
            <a:fld id="{911101C1-8101-4101-A1E1-C18181814111}" type="slidenum">
              <a:rPr lang="en-US">
                <a:solidFill>
                  <a:srgbClr val="ffffff"/>
                </a:solidFill>
                <a:latin typeface="Arial"/>
                <a:ea typeface="+mn-ea"/>
              </a:rPr>
              <a:t>&lt;number&gt;</a:t>
            </a:fld>
            <a:endParaRPr/>
          </a:p>
        </p:txBody>
      </p:sp>
      <p:sp>
        <p:nvSpPr>
          <p:cNvPr id="258" name="PlaceHolder 2"/>
          <p:cNvSpPr>
            <a:spLocks noGrp="1"/>
          </p:cNvSpPr>
          <p:nvPr>
            <p:ph type="body"/>
          </p:nvPr>
        </p:nvSpPr>
        <p:spPr>
          <a:xfrm>
            <a:off x="755640" y="5078520"/>
            <a:ext cx="6019560" cy="4782960"/>
          </a:xfrm>
          <a:prstGeom prst="rect">
            <a:avLst/>
          </a:prstGeom>
        </p:spPr>
        <p:txBody>
          <a:bodyPr anchor="ctr" bIns="45000" lIns="90000" rIns="90000" tIns="45000" wrap="none"/>
          <a:p>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CustomShape 1"/>
          <p:cNvSpPr/>
          <p:nvPr/>
        </p:nvSpPr>
        <p:spPr>
          <a:xfrm>
            <a:off x="0" y="0"/>
            <a:ext cx="360" cy="360"/>
          </a:xfrm>
          <a:prstGeom prst="rect">
            <a:avLst/>
          </a:prstGeom>
        </p:spPr>
        <p:txBody>
          <a:bodyPr bIns="45000" lIns="90000" rIns="90000" tIns="45000"/>
          <a:p>
            <a:pPr>
              <a:lnSpc>
                <a:spcPct val="93000"/>
              </a:lnSpc>
            </a:pPr>
            <a:fld id="{41B18111-B171-41F1-8111-5191713141C1}" type="slidenum">
              <a:rPr lang="en-US">
                <a:solidFill>
                  <a:srgbClr val="ffffff"/>
                </a:solidFill>
                <a:latin typeface="Arial"/>
                <a:ea typeface="+mn-ea"/>
              </a:rPr>
              <a:t>&lt;number&gt;</a:t>
            </a:fld>
            <a:endParaRPr/>
          </a:p>
        </p:txBody>
      </p:sp>
      <p:sp>
        <p:nvSpPr>
          <p:cNvPr id="260" name="CustomShape 2"/>
          <p:cNvSpPr/>
          <p:nvPr/>
        </p:nvSpPr>
        <p:spPr>
          <a:xfrm>
            <a:off x="4280040" y="10155240"/>
            <a:ext cx="3251160" cy="506160"/>
          </a:xfrm>
          <a:prstGeom prst="rect">
            <a:avLst/>
          </a:prstGeom>
        </p:spPr>
        <p:txBody>
          <a:bodyPr anchor="b" bIns="0" lIns="0" rIns="0" tIns="0"/>
          <a:p>
            <a:pPr algn="r">
              <a:lnSpc>
                <a:spcPct val="93000"/>
              </a:lnSpc>
            </a:pPr>
            <a:fld id="{D101B1E1-2181-4101-8181-717111C1C191}" type="slidenum">
              <a:rPr lang="en-US" sz="1400">
                <a:solidFill>
                  <a:srgbClr val="000000"/>
                </a:solidFill>
                <a:latin typeface="Times New Roman"/>
                <a:ea typeface="DejaVu Sans"/>
              </a:rPr>
              <a:t>&lt;number&gt;</a:t>
            </a:fld>
            <a:endParaRPr/>
          </a:p>
        </p:txBody>
      </p:sp>
      <p:sp>
        <p:nvSpPr>
          <p:cNvPr id="261" name="PlaceHolder 3"/>
          <p:cNvSpPr>
            <a:spLocks noGrp="1"/>
          </p:cNvSpPr>
          <p:nvPr>
            <p:ph type="body"/>
          </p:nvPr>
        </p:nvSpPr>
        <p:spPr>
          <a:xfrm>
            <a:off x="757080" y="5076720"/>
            <a:ext cx="6045120" cy="4809960"/>
          </a:xfrm>
          <a:prstGeom prst="rect">
            <a:avLst/>
          </a:prstGeom>
        </p:spPr>
        <p:txBody>
          <a:bodyPr anchor="ctr" bIns="45000" lIns="90000" rIns="90000" tIns="45000" wrap="none"/>
          <a:p>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2" name="CustomShape 1"/>
          <p:cNvSpPr/>
          <p:nvPr/>
        </p:nvSpPr>
        <p:spPr>
          <a:xfrm>
            <a:off x="0" y="0"/>
            <a:ext cx="360" cy="360"/>
          </a:xfrm>
          <a:prstGeom prst="rect">
            <a:avLst/>
          </a:prstGeom>
        </p:spPr>
        <p:txBody>
          <a:bodyPr bIns="45000" lIns="90000" rIns="90000" tIns="45000"/>
          <a:p>
            <a:pPr>
              <a:lnSpc>
                <a:spcPct val="93000"/>
              </a:lnSpc>
            </a:pPr>
            <a:fld id="{A1714181-1161-4181-8181-61D181C16111}" type="slidenum">
              <a:rPr lang="en-US">
                <a:solidFill>
                  <a:srgbClr val="ffffff"/>
                </a:solidFill>
                <a:latin typeface="Arial"/>
                <a:ea typeface="+mn-ea"/>
              </a:rPr>
              <a:t>&lt;number&gt;</a:t>
            </a:fld>
            <a:endParaRPr/>
          </a:p>
        </p:txBody>
      </p:sp>
      <p:sp>
        <p:nvSpPr>
          <p:cNvPr id="263" name="CustomShape 2"/>
          <p:cNvSpPr/>
          <p:nvPr/>
        </p:nvSpPr>
        <p:spPr>
          <a:xfrm>
            <a:off x="4280040" y="10155240"/>
            <a:ext cx="3251160" cy="506160"/>
          </a:xfrm>
          <a:prstGeom prst="rect">
            <a:avLst/>
          </a:prstGeom>
        </p:spPr>
        <p:txBody>
          <a:bodyPr anchor="b" bIns="0" lIns="0" rIns="0" tIns="0"/>
          <a:p>
            <a:pPr algn="r">
              <a:lnSpc>
                <a:spcPct val="93000"/>
              </a:lnSpc>
            </a:pPr>
            <a:fld id="{5161D181-B151-4131-81A1-1161F1D1A1C1}" type="slidenum">
              <a:rPr lang="en-US" sz="1400">
                <a:solidFill>
                  <a:srgbClr val="000000"/>
                </a:solidFill>
                <a:latin typeface="Times New Roman"/>
                <a:ea typeface="DejaVu Sans"/>
              </a:rPr>
              <a:t>&lt;number&gt;</a:t>
            </a:fld>
            <a:endParaRPr/>
          </a:p>
        </p:txBody>
      </p:sp>
      <p:sp>
        <p:nvSpPr>
          <p:cNvPr id="264" name="PlaceHolder 3"/>
          <p:cNvSpPr>
            <a:spLocks noGrp="1"/>
          </p:cNvSpPr>
          <p:nvPr>
            <p:ph type="body"/>
          </p:nvPr>
        </p:nvSpPr>
        <p:spPr>
          <a:xfrm>
            <a:off x="757080" y="5076720"/>
            <a:ext cx="6045120" cy="4809960"/>
          </a:xfrm>
          <a:prstGeom prst="rect">
            <a:avLst/>
          </a:prstGeom>
        </p:spPr>
        <p:txBody>
          <a:bodyPr anchor="ctr" bIns="45000" lIns="90000" rIns="90000" tIns="45000" wrap="none"/>
          <a:p>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5" name="CustomShape 1"/>
          <p:cNvSpPr/>
          <p:nvPr/>
        </p:nvSpPr>
        <p:spPr>
          <a:xfrm>
            <a:off x="0" y="0"/>
            <a:ext cx="360" cy="360"/>
          </a:xfrm>
          <a:prstGeom prst="rect">
            <a:avLst/>
          </a:prstGeom>
        </p:spPr>
        <p:txBody>
          <a:bodyPr bIns="45000" lIns="90000" rIns="90000" tIns="45000"/>
          <a:p>
            <a:pPr>
              <a:lnSpc>
                <a:spcPct val="93000"/>
              </a:lnSpc>
            </a:pPr>
            <a:fld id="{A1C1B171-B1C1-4151-9181-F13191C1A161}" type="slidenum">
              <a:rPr lang="en-US">
                <a:solidFill>
                  <a:srgbClr val="ffffff"/>
                </a:solidFill>
                <a:latin typeface="Arial"/>
                <a:ea typeface="+mn-ea"/>
              </a:rPr>
              <a:t>&lt;number&gt;</a:t>
            </a:fld>
            <a:endParaRPr/>
          </a:p>
        </p:txBody>
      </p:sp>
      <p:sp>
        <p:nvSpPr>
          <p:cNvPr id="266" name="PlaceHolder 2"/>
          <p:cNvSpPr>
            <a:spLocks noGrp="1"/>
          </p:cNvSpPr>
          <p:nvPr>
            <p:ph type="body"/>
          </p:nvPr>
        </p:nvSpPr>
        <p:spPr>
          <a:xfrm>
            <a:off x="755640" y="5078520"/>
            <a:ext cx="6019560" cy="4782960"/>
          </a:xfrm>
          <a:prstGeom prst="rect">
            <a:avLst/>
          </a:prstGeom>
        </p:spPr>
        <p:txBody>
          <a:bodyPr anchor="ctr" bIns="45000" lIns="90000" rIns="90000" tIns="45000" wrap="none"/>
          <a:p>
            <a:endParaRPr/>
          </a:p>
        </p:txBody>
      </p:sp>
      <p:sp>
        <p:nvSpPr>
          <p:cNvPr id="267" name="CustomShape 3"/>
          <p:cNvSpPr/>
          <p:nvPr/>
        </p:nvSpPr>
        <p:spPr>
          <a:xfrm>
            <a:off x="4280040" y="10155240"/>
            <a:ext cx="3251160" cy="506160"/>
          </a:xfrm>
          <a:prstGeom prst="rect">
            <a:avLst/>
          </a:prstGeom>
        </p:spPr>
        <p:txBody>
          <a:bodyPr anchor="b" bIns="0" lIns="0" rIns="0" tIns="0"/>
          <a:p>
            <a:pPr algn="r">
              <a:lnSpc>
                <a:spcPct val="93000"/>
              </a:lnSpc>
            </a:pPr>
            <a:fld id="{B1D1A1C1-0111-41C1-81A1-2100F181D151}" type="slidenum">
              <a:rPr lang="en-US" sz="1400">
                <a:solidFill>
                  <a:srgbClr val="000000"/>
                </a:solidFill>
                <a:latin typeface="Times New Roman"/>
                <a:ea typeface="DejaVu Sans"/>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 name="CustomShape 1"/>
          <p:cNvSpPr/>
          <p:nvPr/>
        </p:nvSpPr>
        <p:spPr>
          <a:xfrm>
            <a:off x="0" y="0"/>
            <a:ext cx="360" cy="360"/>
          </a:xfrm>
          <a:prstGeom prst="rect">
            <a:avLst/>
          </a:prstGeom>
        </p:spPr>
        <p:txBody>
          <a:bodyPr bIns="45000" lIns="90000" rIns="90000" tIns="45000"/>
          <a:p>
            <a:pPr>
              <a:lnSpc>
                <a:spcPct val="93000"/>
              </a:lnSpc>
            </a:pPr>
            <a:fld id="{41E111D1-1111-41D1-B131-B1216151D1A1}" type="slidenum">
              <a:rPr lang="en-US">
                <a:solidFill>
                  <a:srgbClr val="ffffff"/>
                </a:solidFill>
                <a:latin typeface="Arial"/>
                <a:ea typeface="+mn-ea"/>
              </a:rPr>
              <a:t>&lt;number&gt;</a:t>
            </a:fld>
            <a:endParaRPr/>
          </a:p>
        </p:txBody>
      </p:sp>
      <p:sp>
        <p:nvSpPr>
          <p:cNvPr id="269" name="PlaceHolder 2"/>
          <p:cNvSpPr>
            <a:spLocks noGrp="1"/>
          </p:cNvSpPr>
          <p:nvPr>
            <p:ph type="body"/>
          </p:nvPr>
        </p:nvSpPr>
        <p:spPr>
          <a:xfrm>
            <a:off x="755640" y="5078520"/>
            <a:ext cx="6019560" cy="4782960"/>
          </a:xfrm>
          <a:prstGeom prst="rect">
            <a:avLst/>
          </a:prstGeom>
        </p:spPr>
        <p:txBody>
          <a:bodyPr anchor="ctr" bIns="45000" lIns="90000" rIns="90000" tIns="45000" wrap="none"/>
          <a:p>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0" name="CustomShape 1"/>
          <p:cNvSpPr/>
          <p:nvPr/>
        </p:nvSpPr>
        <p:spPr>
          <a:xfrm>
            <a:off x="0" y="0"/>
            <a:ext cx="360" cy="360"/>
          </a:xfrm>
          <a:prstGeom prst="rect">
            <a:avLst/>
          </a:prstGeom>
        </p:spPr>
        <p:txBody>
          <a:bodyPr bIns="45000" lIns="90000" rIns="90000" tIns="45000"/>
          <a:p>
            <a:pPr>
              <a:lnSpc>
                <a:spcPct val="93000"/>
              </a:lnSpc>
            </a:pPr>
            <a:fld id="{C1C1E1A1-B141-4111-B1B1-E1B1A1610111}" type="slidenum">
              <a:rPr lang="en-US">
                <a:solidFill>
                  <a:srgbClr val="ffffff"/>
                </a:solidFill>
                <a:latin typeface="Arial"/>
                <a:ea typeface="+mn-ea"/>
              </a:rPr>
              <a:t>&lt;number&gt;</a:t>
            </a:fld>
            <a:endParaRPr/>
          </a:p>
        </p:txBody>
      </p:sp>
      <p:sp>
        <p:nvSpPr>
          <p:cNvPr id="271" name="CustomShape 2"/>
          <p:cNvSpPr/>
          <p:nvPr/>
        </p:nvSpPr>
        <p:spPr>
          <a:xfrm>
            <a:off x="4280040" y="10155240"/>
            <a:ext cx="3251160" cy="506160"/>
          </a:xfrm>
          <a:prstGeom prst="rect">
            <a:avLst/>
          </a:prstGeom>
        </p:spPr>
        <p:txBody>
          <a:bodyPr anchor="b" bIns="0" lIns="0" rIns="0" tIns="0"/>
          <a:p>
            <a:pPr algn="r">
              <a:lnSpc>
                <a:spcPct val="93000"/>
              </a:lnSpc>
            </a:pPr>
            <a:fld id="{00D1E121-C1D1-4171-9161-418131D16191}" type="slidenum">
              <a:rPr lang="en-US" sz="1400">
                <a:solidFill>
                  <a:srgbClr val="000000"/>
                </a:solidFill>
                <a:latin typeface="Times New Roman"/>
                <a:ea typeface="DejaVu Sans"/>
              </a:rPr>
              <a:t>&lt;number&gt;</a:t>
            </a:fld>
            <a:endParaRPr/>
          </a:p>
        </p:txBody>
      </p:sp>
      <p:sp>
        <p:nvSpPr>
          <p:cNvPr id="272" name="PlaceHolder 3"/>
          <p:cNvSpPr>
            <a:spLocks noGrp="1"/>
          </p:cNvSpPr>
          <p:nvPr>
            <p:ph type="body"/>
          </p:nvPr>
        </p:nvSpPr>
        <p:spPr>
          <a:xfrm>
            <a:off x="757080" y="5076720"/>
            <a:ext cx="6045120" cy="4809960"/>
          </a:xfrm>
          <a:prstGeom prst="rect">
            <a:avLst/>
          </a:prstGeom>
        </p:spPr>
        <p:txBody>
          <a:bodyPr anchor="ctr" bIns="45000" lIns="90000" rIns="90000" tIns="45000" wrap="none"/>
          <a:p>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3" name="CustomShape 1"/>
          <p:cNvSpPr/>
          <p:nvPr/>
        </p:nvSpPr>
        <p:spPr>
          <a:xfrm>
            <a:off x="0" y="0"/>
            <a:ext cx="360" cy="360"/>
          </a:xfrm>
          <a:prstGeom prst="rect">
            <a:avLst/>
          </a:prstGeom>
        </p:spPr>
        <p:txBody>
          <a:bodyPr bIns="45000" lIns="90000" rIns="90000" tIns="45000"/>
          <a:p>
            <a:pPr>
              <a:lnSpc>
                <a:spcPct val="93000"/>
              </a:lnSpc>
            </a:pPr>
            <a:fld id="{91A1F1D1-2161-4171-91E1-C171C1717121}" type="slidenum">
              <a:rPr lang="en-US">
                <a:solidFill>
                  <a:srgbClr val="ffffff"/>
                </a:solidFill>
                <a:latin typeface="Arial"/>
                <a:ea typeface="+mn-ea"/>
              </a:rPr>
              <a:t>&lt;number&gt;</a:t>
            </a:fld>
            <a:endParaRPr/>
          </a:p>
        </p:txBody>
      </p:sp>
      <p:sp>
        <p:nvSpPr>
          <p:cNvPr id="274" name="CustomShape 2"/>
          <p:cNvSpPr/>
          <p:nvPr/>
        </p:nvSpPr>
        <p:spPr>
          <a:xfrm>
            <a:off x="4280040" y="10155240"/>
            <a:ext cx="3251160" cy="506160"/>
          </a:xfrm>
          <a:prstGeom prst="rect">
            <a:avLst/>
          </a:prstGeom>
        </p:spPr>
        <p:txBody>
          <a:bodyPr anchor="b" bIns="0" lIns="0" rIns="0" tIns="0"/>
          <a:p>
            <a:pPr algn="r">
              <a:lnSpc>
                <a:spcPct val="93000"/>
              </a:lnSpc>
            </a:pPr>
            <a:fld id="{E1315171-31B1-4181-9101-21C131D19171}" type="slidenum">
              <a:rPr lang="en-US" sz="1400">
                <a:solidFill>
                  <a:srgbClr val="000000"/>
                </a:solidFill>
                <a:latin typeface="Times New Roman"/>
                <a:ea typeface="DejaVu Sans"/>
              </a:rPr>
              <a:t>&lt;number&gt;</a:t>
            </a:fld>
            <a:endParaRPr/>
          </a:p>
        </p:txBody>
      </p:sp>
      <p:sp>
        <p:nvSpPr>
          <p:cNvPr id="275" name="CustomShape 3"/>
          <p:cNvSpPr/>
          <p:nvPr/>
        </p:nvSpPr>
        <p:spPr>
          <a:xfrm>
            <a:off x="4280040" y="10155240"/>
            <a:ext cx="3254040" cy="509400"/>
          </a:xfrm>
          <a:prstGeom prst="rect">
            <a:avLst/>
          </a:prstGeom>
        </p:spPr>
        <p:txBody>
          <a:bodyPr anchor="b" bIns="0" lIns="0" rIns="0" tIns="0"/>
          <a:p>
            <a:pPr algn="r">
              <a:lnSpc>
                <a:spcPct val="93000"/>
              </a:lnSpc>
            </a:pPr>
            <a:fld id="{F1510161-5161-4100-B1D1-4151A1E191B1}" type="slidenum">
              <a:rPr lang="en-US" sz="1400">
                <a:solidFill>
                  <a:srgbClr val="000000"/>
                </a:solidFill>
                <a:latin typeface="Times New Roman"/>
                <a:ea typeface="Droid Sans Fallback"/>
              </a:rPr>
              <a:t>&lt;number&gt;</a:t>
            </a:fld>
            <a:endParaRPr/>
          </a:p>
        </p:txBody>
      </p:sp>
      <p:sp>
        <p:nvSpPr>
          <p:cNvPr id="276" name="CustomShape 4"/>
          <p:cNvSpPr/>
          <p:nvPr/>
        </p:nvSpPr>
        <p:spPr>
          <a:xfrm>
            <a:off x="1108080" y="812880"/>
            <a:ext cx="5330520" cy="3997080"/>
          </a:xfrm>
          <a:prstGeom prst="rect">
            <a:avLst/>
          </a:prstGeom>
          <a:solidFill>
            <a:srgbClr val="ffffff"/>
          </a:solidFill>
          <a:ln w="9360">
            <a:solidFill>
              <a:srgbClr val="000000"/>
            </a:solidFill>
            <a:miter/>
          </a:ln>
        </p:spPr>
      </p:sp>
      <p:sp>
        <p:nvSpPr>
          <p:cNvPr id="277" name="PlaceHolder 5"/>
          <p:cNvSpPr>
            <a:spLocks noGrp="1"/>
          </p:cNvSpPr>
          <p:nvPr>
            <p:ph type="body"/>
          </p:nvPr>
        </p:nvSpPr>
        <p:spPr>
          <a:xfrm>
            <a:off x="755640" y="5078520"/>
            <a:ext cx="6011640" cy="4775040"/>
          </a:xfrm>
          <a:prstGeom prst="rect">
            <a:avLst/>
          </a:prstGeom>
        </p:spPr>
        <p:txBody>
          <a:bodyPr anchor="ctr" bIns="45000" lIns="90000" rIns="90000" tIns="45000" wrap="none"/>
          <a:p>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8" name="CustomShape 1"/>
          <p:cNvSpPr/>
          <p:nvPr/>
        </p:nvSpPr>
        <p:spPr>
          <a:xfrm>
            <a:off x="0" y="0"/>
            <a:ext cx="360" cy="360"/>
          </a:xfrm>
          <a:prstGeom prst="rect">
            <a:avLst/>
          </a:prstGeom>
        </p:spPr>
        <p:txBody>
          <a:bodyPr bIns="45000" lIns="90000" rIns="90000" tIns="45000"/>
          <a:p>
            <a:pPr>
              <a:lnSpc>
                <a:spcPct val="93000"/>
              </a:lnSpc>
            </a:pPr>
            <a:fld id="{C1C1A191-F111-41F1-B1B1-B1A1D1B1F131}" type="slidenum">
              <a:rPr lang="en-US">
                <a:solidFill>
                  <a:srgbClr val="ffffff"/>
                </a:solidFill>
                <a:latin typeface="Arial"/>
                <a:ea typeface="+mn-ea"/>
              </a:rPr>
              <a:t>&lt;number&gt;</a:t>
            </a:fld>
            <a:endParaRPr/>
          </a:p>
        </p:txBody>
      </p:sp>
      <p:sp>
        <p:nvSpPr>
          <p:cNvPr id="279" name="CustomShape 2"/>
          <p:cNvSpPr/>
          <p:nvPr/>
        </p:nvSpPr>
        <p:spPr>
          <a:xfrm>
            <a:off x="4280040" y="10155240"/>
            <a:ext cx="3251160" cy="506160"/>
          </a:xfrm>
          <a:prstGeom prst="rect">
            <a:avLst/>
          </a:prstGeom>
        </p:spPr>
        <p:txBody>
          <a:bodyPr anchor="b" bIns="0" lIns="0" rIns="0" tIns="0"/>
          <a:p>
            <a:pPr algn="r">
              <a:lnSpc>
                <a:spcPct val="93000"/>
              </a:lnSpc>
            </a:pPr>
            <a:fld id="{B1F101D1-A1C1-4171-A111-319141614131}" type="slidenum">
              <a:rPr lang="en-US" sz="1400">
                <a:solidFill>
                  <a:srgbClr val="000000"/>
                </a:solidFill>
                <a:latin typeface="Times New Roman"/>
                <a:ea typeface="DejaVu Sans"/>
              </a:rPr>
              <a:t>&lt;number&gt;</a:t>
            </a:fld>
            <a:endParaRPr/>
          </a:p>
        </p:txBody>
      </p:sp>
      <p:sp>
        <p:nvSpPr>
          <p:cNvPr id="280" name="CustomShape 3"/>
          <p:cNvSpPr/>
          <p:nvPr/>
        </p:nvSpPr>
        <p:spPr>
          <a:xfrm>
            <a:off x="4280040" y="10155240"/>
            <a:ext cx="3254040" cy="509400"/>
          </a:xfrm>
          <a:prstGeom prst="rect">
            <a:avLst/>
          </a:prstGeom>
        </p:spPr>
        <p:txBody>
          <a:bodyPr anchor="b" bIns="0" lIns="0" rIns="0" tIns="0"/>
          <a:p>
            <a:pPr algn="r">
              <a:lnSpc>
                <a:spcPct val="93000"/>
              </a:lnSpc>
            </a:pPr>
            <a:fld id="{41D11161-4101-4141-8181-31F171213101}" type="slidenum">
              <a:rPr lang="en-US" sz="1400">
                <a:solidFill>
                  <a:srgbClr val="000000"/>
                </a:solidFill>
                <a:latin typeface="Times New Roman"/>
                <a:ea typeface="Droid Sans Fallback"/>
              </a:rPr>
              <a:t>&lt;number&gt;</a:t>
            </a:fld>
            <a:endParaRPr/>
          </a:p>
        </p:txBody>
      </p:sp>
      <p:sp>
        <p:nvSpPr>
          <p:cNvPr id="281" name="CustomShape 4"/>
          <p:cNvSpPr/>
          <p:nvPr/>
        </p:nvSpPr>
        <p:spPr>
          <a:xfrm>
            <a:off x="1108080" y="812880"/>
            <a:ext cx="5330520" cy="3997080"/>
          </a:xfrm>
          <a:prstGeom prst="rect">
            <a:avLst/>
          </a:prstGeom>
          <a:solidFill>
            <a:srgbClr val="ffffff"/>
          </a:solidFill>
          <a:ln w="9360">
            <a:solidFill>
              <a:srgbClr val="000000"/>
            </a:solidFill>
            <a:miter/>
          </a:ln>
        </p:spPr>
      </p:sp>
      <p:sp>
        <p:nvSpPr>
          <p:cNvPr id="282" name="PlaceHolder 5"/>
          <p:cNvSpPr>
            <a:spLocks noGrp="1"/>
          </p:cNvSpPr>
          <p:nvPr>
            <p:ph type="body"/>
          </p:nvPr>
        </p:nvSpPr>
        <p:spPr>
          <a:xfrm>
            <a:off x="755640" y="5078520"/>
            <a:ext cx="6011640" cy="4775040"/>
          </a:xfrm>
          <a:prstGeom prst="rect">
            <a:avLst/>
          </a:prstGeom>
        </p:spPr>
        <p:txBody>
          <a:bodyPr anchor="ctr" bIns="45000" lIns="90000" rIns="90000" tIns="45000" wrap="none"/>
          <a:p>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3" name="CustomShape 1"/>
          <p:cNvSpPr/>
          <p:nvPr/>
        </p:nvSpPr>
        <p:spPr>
          <a:xfrm>
            <a:off x="0" y="0"/>
            <a:ext cx="360" cy="360"/>
          </a:xfrm>
          <a:prstGeom prst="rect">
            <a:avLst/>
          </a:prstGeom>
        </p:spPr>
        <p:txBody>
          <a:bodyPr bIns="45000" lIns="90000" rIns="90000" tIns="45000"/>
          <a:p>
            <a:pPr>
              <a:lnSpc>
                <a:spcPct val="93000"/>
              </a:lnSpc>
            </a:pPr>
            <a:fld id="{F1C19111-3151-4181-A121-A1F181C13191}" type="slidenum">
              <a:rPr lang="en-US">
                <a:solidFill>
                  <a:srgbClr val="ffffff"/>
                </a:solidFill>
                <a:latin typeface="Arial"/>
                <a:ea typeface="+mn-ea"/>
              </a:rPr>
              <a:t>&lt;number&gt;</a:t>
            </a:fld>
            <a:endParaRPr/>
          </a:p>
        </p:txBody>
      </p:sp>
      <p:sp>
        <p:nvSpPr>
          <p:cNvPr id="284" name="CustomShape 2"/>
          <p:cNvSpPr/>
          <p:nvPr/>
        </p:nvSpPr>
        <p:spPr>
          <a:xfrm>
            <a:off x="4280040" y="10155240"/>
            <a:ext cx="3251160" cy="506160"/>
          </a:xfrm>
          <a:prstGeom prst="rect">
            <a:avLst/>
          </a:prstGeom>
        </p:spPr>
        <p:txBody>
          <a:bodyPr anchor="b" bIns="0" lIns="0" rIns="0" tIns="0"/>
          <a:p>
            <a:pPr algn="r">
              <a:lnSpc>
                <a:spcPct val="93000"/>
              </a:lnSpc>
            </a:pPr>
            <a:fld id="{A18101E1-A1E1-4151-8161-C1F1F131C101}" type="slidenum">
              <a:rPr lang="en-US" sz="1400">
                <a:solidFill>
                  <a:srgbClr val="000000"/>
                </a:solidFill>
                <a:latin typeface="Times New Roman"/>
                <a:ea typeface="DejaVu Sans"/>
              </a:rPr>
              <a:t>&lt;number&gt;</a:t>
            </a:fld>
            <a:endParaRPr/>
          </a:p>
        </p:txBody>
      </p:sp>
      <p:sp>
        <p:nvSpPr>
          <p:cNvPr id="285" name="CustomShape 3"/>
          <p:cNvSpPr/>
          <p:nvPr/>
        </p:nvSpPr>
        <p:spPr>
          <a:xfrm>
            <a:off x="4280040" y="10155240"/>
            <a:ext cx="3254040" cy="509400"/>
          </a:xfrm>
          <a:prstGeom prst="rect">
            <a:avLst/>
          </a:prstGeom>
        </p:spPr>
        <p:txBody>
          <a:bodyPr anchor="b" bIns="0" lIns="0" rIns="0" tIns="0"/>
          <a:p>
            <a:pPr algn="r">
              <a:lnSpc>
                <a:spcPct val="93000"/>
              </a:lnSpc>
            </a:pPr>
            <a:fld id="{01B1E171-01F1-4101-A121-51B15171B1E1}" type="slidenum">
              <a:rPr lang="en-US" sz="1400">
                <a:solidFill>
                  <a:srgbClr val="000000"/>
                </a:solidFill>
                <a:latin typeface="Times New Roman"/>
                <a:ea typeface="Droid Sans Fallback"/>
              </a:rPr>
              <a:t>&lt;number&gt;</a:t>
            </a:fld>
            <a:endParaRPr/>
          </a:p>
        </p:txBody>
      </p:sp>
      <p:sp>
        <p:nvSpPr>
          <p:cNvPr id="286" name="CustomShape 4"/>
          <p:cNvSpPr/>
          <p:nvPr/>
        </p:nvSpPr>
        <p:spPr>
          <a:xfrm>
            <a:off x="1108080" y="812880"/>
            <a:ext cx="5330520" cy="3997080"/>
          </a:xfrm>
          <a:prstGeom prst="rect">
            <a:avLst/>
          </a:prstGeom>
          <a:solidFill>
            <a:srgbClr val="ffffff"/>
          </a:solidFill>
          <a:ln w="9360">
            <a:solidFill>
              <a:srgbClr val="000000"/>
            </a:solidFill>
            <a:miter/>
          </a:ln>
        </p:spPr>
      </p:sp>
      <p:sp>
        <p:nvSpPr>
          <p:cNvPr id="287" name="PlaceHolder 5"/>
          <p:cNvSpPr>
            <a:spLocks noGrp="1"/>
          </p:cNvSpPr>
          <p:nvPr>
            <p:ph type="body"/>
          </p:nvPr>
        </p:nvSpPr>
        <p:spPr>
          <a:xfrm>
            <a:off x="755640" y="5078520"/>
            <a:ext cx="6011640" cy="4775040"/>
          </a:xfrm>
          <a:prstGeom prst="rect">
            <a:avLst/>
          </a:prstGeom>
        </p:spPr>
        <p:txBody>
          <a:bodyPr anchor="ctr" bIns="45000" lIns="90000" rIns="90000" tIns="45000" wrap="none"/>
          <a:p>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8" name="CustomShape 1"/>
          <p:cNvSpPr/>
          <p:nvPr/>
        </p:nvSpPr>
        <p:spPr>
          <a:xfrm>
            <a:off x="0" y="0"/>
            <a:ext cx="360" cy="360"/>
          </a:xfrm>
          <a:prstGeom prst="rect">
            <a:avLst/>
          </a:prstGeom>
        </p:spPr>
        <p:txBody>
          <a:bodyPr bIns="45000" lIns="90000" rIns="90000" tIns="45000"/>
          <a:p>
            <a:pPr>
              <a:lnSpc>
                <a:spcPct val="93000"/>
              </a:lnSpc>
            </a:pPr>
            <a:fld id="{B1A13121-3161-4181-9161-11E10111C181}" type="slidenum">
              <a:rPr lang="en-US">
                <a:solidFill>
                  <a:srgbClr val="ffffff"/>
                </a:solidFill>
                <a:latin typeface="Arial"/>
                <a:ea typeface="+mn-ea"/>
              </a:rPr>
              <a:t>&lt;number&gt;</a:t>
            </a:fld>
            <a:endParaRPr/>
          </a:p>
        </p:txBody>
      </p:sp>
      <p:sp>
        <p:nvSpPr>
          <p:cNvPr id="289" name="CustomShape 2"/>
          <p:cNvSpPr/>
          <p:nvPr/>
        </p:nvSpPr>
        <p:spPr>
          <a:xfrm>
            <a:off x="4280040" y="10155240"/>
            <a:ext cx="3254040" cy="509400"/>
          </a:xfrm>
          <a:prstGeom prst="rect">
            <a:avLst/>
          </a:prstGeom>
        </p:spPr>
        <p:txBody>
          <a:bodyPr anchor="b" bIns="0" lIns="0" rIns="0" tIns="0"/>
          <a:p>
            <a:pPr algn="r">
              <a:lnSpc>
                <a:spcPct val="93000"/>
              </a:lnSpc>
            </a:pPr>
            <a:fld id="{C101D1F1-D161-4141-8191-F1215101C191}" type="slidenum">
              <a:rPr lang="en-US" sz="1400">
                <a:solidFill>
                  <a:srgbClr val="000000"/>
                </a:solidFill>
                <a:latin typeface="Times New Roman"/>
                <a:ea typeface="Droid Sans Fallback"/>
              </a:rPr>
              <a:t>&lt;number&gt;</a:t>
            </a:fld>
            <a:endParaRPr/>
          </a:p>
        </p:txBody>
      </p:sp>
      <p:sp>
        <p:nvSpPr>
          <p:cNvPr id="290" name="CustomShape 3"/>
          <p:cNvSpPr/>
          <p:nvPr/>
        </p:nvSpPr>
        <p:spPr>
          <a:xfrm>
            <a:off x="1108080" y="812880"/>
            <a:ext cx="5330520" cy="3997080"/>
          </a:xfrm>
          <a:prstGeom prst="rect">
            <a:avLst/>
          </a:prstGeom>
          <a:solidFill>
            <a:srgbClr val="ffffff"/>
          </a:solidFill>
          <a:ln w="9360">
            <a:solidFill>
              <a:srgbClr val="000000"/>
            </a:solidFill>
            <a:miter/>
          </a:ln>
        </p:spPr>
      </p:sp>
      <p:sp>
        <p:nvSpPr>
          <p:cNvPr id="291" name="PlaceHolder 4"/>
          <p:cNvSpPr>
            <a:spLocks noGrp="1"/>
          </p:cNvSpPr>
          <p:nvPr>
            <p:ph type="body"/>
          </p:nvPr>
        </p:nvSpPr>
        <p:spPr>
          <a:xfrm>
            <a:off x="755640" y="5078520"/>
            <a:ext cx="6011640" cy="4775040"/>
          </a:xfrm>
          <a:prstGeom prst="rect">
            <a:avLst/>
          </a:prstGeom>
        </p:spPr>
        <p:txBody>
          <a:bodyPr anchor="ctr" bIns="45000" lIns="90000" rIns="90000" tIns="45000" wrap="none"/>
          <a:p>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2" name="CustomShape 1"/>
          <p:cNvSpPr/>
          <p:nvPr/>
        </p:nvSpPr>
        <p:spPr>
          <a:xfrm>
            <a:off x="0" y="0"/>
            <a:ext cx="360" cy="360"/>
          </a:xfrm>
          <a:prstGeom prst="rect">
            <a:avLst/>
          </a:prstGeom>
        </p:spPr>
        <p:txBody>
          <a:bodyPr bIns="45000" lIns="90000" rIns="90000" tIns="45000"/>
          <a:p>
            <a:pPr>
              <a:lnSpc>
                <a:spcPct val="93000"/>
              </a:lnSpc>
            </a:pPr>
            <a:fld id="{F1A10171-C181-41D1-A131-D11161B1B101}" type="slidenum">
              <a:rPr lang="en-US">
                <a:solidFill>
                  <a:srgbClr val="ffffff"/>
                </a:solidFill>
                <a:latin typeface="Arial"/>
                <a:ea typeface="+mn-ea"/>
              </a:rPr>
              <a:t>&lt;number&gt;</a:t>
            </a:fld>
            <a:endParaRPr/>
          </a:p>
        </p:txBody>
      </p:sp>
      <p:sp>
        <p:nvSpPr>
          <p:cNvPr id="293" name="CustomShape 2"/>
          <p:cNvSpPr/>
          <p:nvPr/>
        </p:nvSpPr>
        <p:spPr>
          <a:xfrm>
            <a:off x="4280040" y="10155240"/>
            <a:ext cx="3254040" cy="509400"/>
          </a:xfrm>
          <a:prstGeom prst="rect">
            <a:avLst/>
          </a:prstGeom>
        </p:spPr>
        <p:txBody>
          <a:bodyPr anchor="b" bIns="0" lIns="0" rIns="0" tIns="0"/>
          <a:p>
            <a:pPr algn="r">
              <a:lnSpc>
                <a:spcPct val="93000"/>
              </a:lnSpc>
            </a:pPr>
            <a:fld id="{31F191F1-6121-4101-B181-B15181C1E171}" type="slidenum">
              <a:rPr lang="en-US" sz="1400">
                <a:solidFill>
                  <a:srgbClr val="000000"/>
                </a:solidFill>
                <a:latin typeface="Times New Roman"/>
                <a:ea typeface="Droid Sans Fallback"/>
              </a:rPr>
              <a:t>&lt;number&gt;</a:t>
            </a:fld>
            <a:endParaRPr/>
          </a:p>
        </p:txBody>
      </p:sp>
      <p:sp>
        <p:nvSpPr>
          <p:cNvPr id="294" name="CustomShape 3"/>
          <p:cNvSpPr/>
          <p:nvPr/>
        </p:nvSpPr>
        <p:spPr>
          <a:xfrm>
            <a:off x="1108080" y="812880"/>
            <a:ext cx="5330520" cy="3997080"/>
          </a:xfrm>
          <a:prstGeom prst="rect">
            <a:avLst/>
          </a:prstGeom>
          <a:solidFill>
            <a:srgbClr val="ffffff"/>
          </a:solidFill>
          <a:ln w="9360">
            <a:solidFill>
              <a:srgbClr val="000000"/>
            </a:solidFill>
            <a:miter/>
          </a:ln>
        </p:spPr>
      </p:sp>
      <p:sp>
        <p:nvSpPr>
          <p:cNvPr id="295" name="PlaceHolder 4"/>
          <p:cNvSpPr>
            <a:spLocks noGrp="1"/>
          </p:cNvSpPr>
          <p:nvPr>
            <p:ph type="body"/>
          </p:nvPr>
        </p:nvSpPr>
        <p:spPr>
          <a:xfrm>
            <a:off x="755640" y="5078520"/>
            <a:ext cx="6011640" cy="4775040"/>
          </a:xfrm>
          <a:prstGeom prst="rect">
            <a:avLst/>
          </a:prstGeom>
        </p:spPr>
        <p:txBody>
          <a:bodyPr anchor="ctr" bIns="45000" lIns="90000" rIns="90000" tIns="45000" wrap="none"/>
          <a:p>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6" name="CustomShape 1"/>
          <p:cNvSpPr/>
          <p:nvPr/>
        </p:nvSpPr>
        <p:spPr>
          <a:xfrm>
            <a:off x="0" y="0"/>
            <a:ext cx="360" cy="360"/>
          </a:xfrm>
          <a:prstGeom prst="rect">
            <a:avLst/>
          </a:prstGeom>
        </p:spPr>
        <p:txBody>
          <a:bodyPr bIns="45000" lIns="90000" rIns="90000" tIns="45000"/>
          <a:p>
            <a:pPr>
              <a:lnSpc>
                <a:spcPct val="93000"/>
              </a:lnSpc>
            </a:pPr>
            <a:fld id="{61C19181-4101-4191-B151-00316111A151}" type="slidenum">
              <a:rPr lang="en-US">
                <a:solidFill>
                  <a:srgbClr val="ffffff"/>
                </a:solidFill>
                <a:latin typeface="Arial"/>
                <a:ea typeface="+mn-ea"/>
              </a:rPr>
              <a:t>&lt;number&gt;</a:t>
            </a:fld>
            <a:endParaRPr/>
          </a:p>
        </p:txBody>
      </p:sp>
      <p:sp>
        <p:nvSpPr>
          <p:cNvPr id="297" name="CustomShape 2"/>
          <p:cNvSpPr/>
          <p:nvPr/>
        </p:nvSpPr>
        <p:spPr>
          <a:xfrm>
            <a:off x="4280040" y="10155240"/>
            <a:ext cx="3254040" cy="509400"/>
          </a:xfrm>
          <a:prstGeom prst="rect">
            <a:avLst/>
          </a:prstGeom>
        </p:spPr>
        <p:txBody>
          <a:bodyPr anchor="b" bIns="0" lIns="0" rIns="0" tIns="0"/>
          <a:p>
            <a:pPr algn="r">
              <a:lnSpc>
                <a:spcPct val="93000"/>
              </a:lnSpc>
            </a:pPr>
            <a:fld id="{B1E19111-4191-4101-B1F1-C1A161A10111}" type="slidenum">
              <a:rPr lang="en-US" sz="1400">
                <a:solidFill>
                  <a:srgbClr val="000000"/>
                </a:solidFill>
                <a:latin typeface="Times New Roman"/>
                <a:ea typeface="Droid Sans Fallback"/>
              </a:rPr>
              <a:t>&lt;number&gt;</a:t>
            </a:fld>
            <a:endParaRPr/>
          </a:p>
        </p:txBody>
      </p:sp>
      <p:sp>
        <p:nvSpPr>
          <p:cNvPr id="298" name="CustomShape 3"/>
          <p:cNvSpPr/>
          <p:nvPr/>
        </p:nvSpPr>
        <p:spPr>
          <a:xfrm>
            <a:off x="1108080" y="812880"/>
            <a:ext cx="5330520" cy="3997080"/>
          </a:xfrm>
          <a:prstGeom prst="rect">
            <a:avLst/>
          </a:prstGeom>
          <a:solidFill>
            <a:srgbClr val="ffffff"/>
          </a:solidFill>
          <a:ln w="9360">
            <a:solidFill>
              <a:srgbClr val="000000"/>
            </a:solidFill>
            <a:miter/>
          </a:ln>
        </p:spPr>
      </p:sp>
      <p:sp>
        <p:nvSpPr>
          <p:cNvPr id="299" name="PlaceHolder 4"/>
          <p:cNvSpPr>
            <a:spLocks noGrp="1"/>
          </p:cNvSpPr>
          <p:nvPr>
            <p:ph type="body"/>
          </p:nvPr>
        </p:nvSpPr>
        <p:spPr>
          <a:xfrm>
            <a:off x="755640" y="5078520"/>
            <a:ext cx="6011640" cy="4775040"/>
          </a:xfrm>
          <a:prstGeom prst="rect">
            <a:avLst/>
          </a:prstGeom>
        </p:spPr>
        <p:txBody>
          <a:bodyPr anchor="ctr" bIns="45000" lIns="90000" rIns="90000" tIns="45000" wrap="none"/>
          <a:p>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CustomShape 1"/>
          <p:cNvSpPr/>
          <p:nvPr/>
        </p:nvSpPr>
        <p:spPr>
          <a:xfrm>
            <a:off x="0" y="0"/>
            <a:ext cx="360" cy="360"/>
          </a:xfrm>
          <a:prstGeom prst="rect">
            <a:avLst/>
          </a:prstGeom>
        </p:spPr>
        <p:txBody>
          <a:bodyPr bIns="45000" lIns="90000" rIns="90000" tIns="45000"/>
          <a:p>
            <a:pPr>
              <a:lnSpc>
                <a:spcPct val="93000"/>
              </a:lnSpc>
            </a:pPr>
            <a:fld id="{2161E1B1-41A1-4121-A181-A11171610141}" type="slidenum">
              <a:rPr lang="en-US">
                <a:solidFill>
                  <a:srgbClr val="ffffff"/>
                </a:solidFill>
                <a:latin typeface="Arial"/>
                <a:ea typeface="+mn-ea"/>
              </a:rPr>
              <a:t>&lt;number&gt;</a:t>
            </a:fld>
            <a:endParaRPr/>
          </a:p>
        </p:txBody>
      </p:sp>
      <p:sp>
        <p:nvSpPr>
          <p:cNvPr id="301" name="CustomShape 2"/>
          <p:cNvSpPr/>
          <p:nvPr/>
        </p:nvSpPr>
        <p:spPr>
          <a:xfrm>
            <a:off x="4280040" y="10155240"/>
            <a:ext cx="3254040" cy="509400"/>
          </a:xfrm>
          <a:prstGeom prst="rect">
            <a:avLst/>
          </a:prstGeom>
        </p:spPr>
        <p:txBody>
          <a:bodyPr anchor="b" bIns="0" lIns="0" rIns="0" tIns="0"/>
          <a:p>
            <a:pPr algn="r">
              <a:lnSpc>
                <a:spcPct val="93000"/>
              </a:lnSpc>
            </a:pPr>
            <a:fld id="{41F1D1C1-1191-4141-A191-9181819161D1}" type="slidenum">
              <a:rPr lang="en-US" sz="1400">
                <a:solidFill>
                  <a:srgbClr val="000000"/>
                </a:solidFill>
                <a:latin typeface="Times New Roman"/>
                <a:ea typeface="Droid Sans Fallback"/>
              </a:rPr>
              <a:t>&lt;number&gt;</a:t>
            </a:fld>
            <a:endParaRPr/>
          </a:p>
        </p:txBody>
      </p:sp>
      <p:sp>
        <p:nvSpPr>
          <p:cNvPr id="302" name="CustomShape 3"/>
          <p:cNvSpPr/>
          <p:nvPr/>
        </p:nvSpPr>
        <p:spPr>
          <a:xfrm>
            <a:off x="1108080" y="812880"/>
            <a:ext cx="5330520" cy="3997080"/>
          </a:xfrm>
          <a:prstGeom prst="rect">
            <a:avLst/>
          </a:prstGeom>
          <a:solidFill>
            <a:srgbClr val="ffffff"/>
          </a:solidFill>
          <a:ln w="9360">
            <a:solidFill>
              <a:srgbClr val="000000"/>
            </a:solidFill>
            <a:miter/>
          </a:ln>
        </p:spPr>
      </p:sp>
      <p:sp>
        <p:nvSpPr>
          <p:cNvPr id="303" name="PlaceHolder 4"/>
          <p:cNvSpPr>
            <a:spLocks noGrp="1"/>
          </p:cNvSpPr>
          <p:nvPr>
            <p:ph type="body"/>
          </p:nvPr>
        </p:nvSpPr>
        <p:spPr>
          <a:xfrm>
            <a:off x="755640" y="5078520"/>
            <a:ext cx="6011640" cy="4775040"/>
          </a:xfrm>
          <a:prstGeom prst="rect">
            <a:avLst/>
          </a:prstGeom>
        </p:spPr>
        <p:txBody>
          <a:bodyPr anchor="ctr" bIns="45000" lIns="90000" rIns="90000" tIns="45000" wrap="none"/>
          <a:p>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4" name="CustomShape 1"/>
          <p:cNvSpPr/>
          <p:nvPr/>
        </p:nvSpPr>
        <p:spPr>
          <a:xfrm>
            <a:off x="0" y="0"/>
            <a:ext cx="360" cy="360"/>
          </a:xfrm>
          <a:prstGeom prst="rect">
            <a:avLst/>
          </a:prstGeom>
        </p:spPr>
        <p:txBody>
          <a:bodyPr bIns="45000" lIns="90000" rIns="90000" tIns="45000"/>
          <a:p>
            <a:pPr>
              <a:lnSpc>
                <a:spcPct val="93000"/>
              </a:lnSpc>
            </a:pPr>
            <a:fld id="{D1A121F1-F161-4141-A141-A1B1C14141B1}" type="slidenum">
              <a:rPr lang="en-US">
                <a:solidFill>
                  <a:srgbClr val="ffffff"/>
                </a:solidFill>
                <a:latin typeface="Arial"/>
                <a:ea typeface="+mn-ea"/>
              </a:rPr>
              <a:t>&lt;number&gt;</a:t>
            </a:fld>
            <a:endParaRPr/>
          </a:p>
        </p:txBody>
      </p:sp>
      <p:sp>
        <p:nvSpPr>
          <p:cNvPr id="235" name="CustomShape 2"/>
          <p:cNvSpPr/>
          <p:nvPr/>
        </p:nvSpPr>
        <p:spPr>
          <a:xfrm>
            <a:off x="4280040" y="10155240"/>
            <a:ext cx="3251160" cy="506160"/>
          </a:xfrm>
          <a:prstGeom prst="rect">
            <a:avLst/>
          </a:prstGeom>
        </p:spPr>
        <p:txBody>
          <a:bodyPr anchor="b" bIns="0" lIns="0" rIns="0" tIns="0"/>
          <a:p>
            <a:pPr algn="r">
              <a:lnSpc>
                <a:spcPct val="93000"/>
              </a:lnSpc>
            </a:pPr>
            <a:fld id="{81D15161-01A1-4141-9131-41A13171A171}" type="slidenum">
              <a:rPr lang="en-US" sz="1400">
                <a:solidFill>
                  <a:srgbClr val="000000"/>
                </a:solidFill>
                <a:latin typeface="Times New Roman"/>
                <a:ea typeface="DejaVu Sans"/>
              </a:rPr>
              <a:t>&lt;number&gt;</a:t>
            </a:fld>
            <a:endParaRPr/>
          </a:p>
        </p:txBody>
      </p:sp>
      <p:sp>
        <p:nvSpPr>
          <p:cNvPr id="236" name="PlaceHolder 3"/>
          <p:cNvSpPr>
            <a:spLocks noGrp="1"/>
          </p:cNvSpPr>
          <p:nvPr>
            <p:ph type="body"/>
          </p:nvPr>
        </p:nvSpPr>
        <p:spPr>
          <a:xfrm>
            <a:off x="757080" y="5076720"/>
            <a:ext cx="6045120" cy="4809960"/>
          </a:xfrm>
          <a:prstGeom prst="rect">
            <a:avLst/>
          </a:prstGeom>
        </p:spPr>
        <p:txBody>
          <a:bodyPr anchor="ctr" bIns="45000" lIns="90000" rIns="90000" tIns="45000" wrap="none"/>
          <a:p>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7" name="CustomShape 1"/>
          <p:cNvSpPr/>
          <p:nvPr/>
        </p:nvSpPr>
        <p:spPr>
          <a:xfrm>
            <a:off x="0" y="0"/>
            <a:ext cx="360" cy="360"/>
          </a:xfrm>
          <a:prstGeom prst="rect">
            <a:avLst/>
          </a:prstGeom>
        </p:spPr>
        <p:txBody>
          <a:bodyPr bIns="45000" lIns="90000" rIns="90000" tIns="45000"/>
          <a:p>
            <a:pPr>
              <a:lnSpc>
                <a:spcPct val="93000"/>
              </a:lnSpc>
            </a:pPr>
            <a:fld id="{B15191B1-0181-41D1-8181-E1B1E111A181}" type="slidenum">
              <a:rPr lang="en-US">
                <a:solidFill>
                  <a:srgbClr val="ffffff"/>
                </a:solidFill>
                <a:latin typeface="Arial"/>
                <a:ea typeface="+mn-ea"/>
              </a:rPr>
              <a:t>&lt;number&gt;</a:t>
            </a:fld>
            <a:endParaRPr/>
          </a:p>
        </p:txBody>
      </p:sp>
      <p:sp>
        <p:nvSpPr>
          <p:cNvPr id="238" name="PlaceHolder 2"/>
          <p:cNvSpPr>
            <a:spLocks noGrp="1"/>
          </p:cNvSpPr>
          <p:nvPr>
            <p:ph type="body"/>
          </p:nvPr>
        </p:nvSpPr>
        <p:spPr>
          <a:xfrm>
            <a:off x="755640" y="5078520"/>
            <a:ext cx="6019560" cy="4782960"/>
          </a:xfrm>
          <a:prstGeom prst="rect">
            <a:avLst/>
          </a:prstGeom>
        </p:spPr>
        <p:txBody>
          <a:bodyPr anchor="ctr" bIns="45000" lIns="90000" rIns="90000" tIns="45000" wrap="none"/>
          <a:p>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9" name="CustomShape 1"/>
          <p:cNvSpPr/>
          <p:nvPr/>
        </p:nvSpPr>
        <p:spPr>
          <a:xfrm>
            <a:off x="0" y="0"/>
            <a:ext cx="360" cy="360"/>
          </a:xfrm>
          <a:prstGeom prst="rect">
            <a:avLst/>
          </a:prstGeom>
        </p:spPr>
        <p:txBody>
          <a:bodyPr bIns="45000" lIns="90000" rIns="90000" tIns="45000"/>
          <a:p>
            <a:pPr>
              <a:lnSpc>
                <a:spcPct val="93000"/>
              </a:lnSpc>
            </a:pPr>
            <a:fld id="{41310161-C131-41B1-B1F1-E14161914151}" type="slidenum">
              <a:rPr lang="en-US">
                <a:solidFill>
                  <a:srgbClr val="ffffff"/>
                </a:solidFill>
                <a:latin typeface="Arial"/>
                <a:ea typeface="+mn-ea"/>
              </a:rPr>
              <a:t>&lt;number&gt;</a:t>
            </a:fld>
            <a:endParaRPr/>
          </a:p>
        </p:txBody>
      </p:sp>
      <p:sp>
        <p:nvSpPr>
          <p:cNvPr id="240" name="CustomShape 2"/>
          <p:cNvSpPr/>
          <p:nvPr/>
        </p:nvSpPr>
        <p:spPr>
          <a:xfrm>
            <a:off x="4280040" y="10155240"/>
            <a:ext cx="3251160" cy="506160"/>
          </a:xfrm>
          <a:prstGeom prst="rect">
            <a:avLst/>
          </a:prstGeom>
        </p:spPr>
        <p:txBody>
          <a:bodyPr anchor="b" bIns="0" lIns="0" rIns="0" tIns="0"/>
          <a:p>
            <a:pPr algn="r">
              <a:lnSpc>
                <a:spcPct val="93000"/>
              </a:lnSpc>
            </a:pPr>
            <a:fld id="{41B131F1-01D1-41B1-8121-E1D171A1A1B1}" type="slidenum">
              <a:rPr lang="en-US" sz="1400">
                <a:solidFill>
                  <a:srgbClr val="000000"/>
                </a:solidFill>
                <a:latin typeface="Times New Roman"/>
                <a:ea typeface="DejaVu Sans"/>
              </a:rPr>
              <a:t>&lt;number&gt;</a:t>
            </a:fld>
            <a:endParaRPr/>
          </a:p>
        </p:txBody>
      </p:sp>
      <p:sp>
        <p:nvSpPr>
          <p:cNvPr id="241" name="CustomShape 3"/>
          <p:cNvSpPr/>
          <p:nvPr/>
        </p:nvSpPr>
        <p:spPr>
          <a:xfrm>
            <a:off x="4280040" y="10155240"/>
            <a:ext cx="3254040" cy="509400"/>
          </a:xfrm>
          <a:prstGeom prst="rect">
            <a:avLst/>
          </a:prstGeom>
        </p:spPr>
        <p:txBody>
          <a:bodyPr anchor="b" bIns="0" lIns="0" rIns="0" tIns="0"/>
          <a:p>
            <a:pPr algn="r">
              <a:lnSpc>
                <a:spcPct val="93000"/>
              </a:lnSpc>
            </a:pPr>
            <a:fld id="{61519191-81C1-4181-8101-91B131D17121}" type="slidenum">
              <a:rPr lang="en-US" sz="1400">
                <a:solidFill>
                  <a:srgbClr val="000000"/>
                </a:solidFill>
                <a:latin typeface="Times New Roman"/>
                <a:ea typeface="DejaVu Sans"/>
              </a:rPr>
              <a:t>&lt;number&gt;</a:t>
            </a:fld>
            <a:endParaRPr/>
          </a:p>
        </p:txBody>
      </p:sp>
      <p:sp>
        <p:nvSpPr>
          <p:cNvPr id="242" name="PlaceHolder 4"/>
          <p:cNvSpPr>
            <a:spLocks noGrp="1"/>
          </p:cNvSpPr>
          <p:nvPr>
            <p:ph type="body"/>
          </p:nvPr>
        </p:nvSpPr>
        <p:spPr>
          <a:xfrm>
            <a:off x="755640" y="5078520"/>
            <a:ext cx="6021000" cy="4784400"/>
          </a:xfrm>
          <a:prstGeom prst="rect">
            <a:avLst/>
          </a:prstGeom>
        </p:spPr>
        <p:txBody>
          <a:bodyPr anchor="ctr" bIns="45000" lIns="90000" rIns="90000" tIns="45000" wrap="none"/>
          <a:p>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3" name="CustomShape 1"/>
          <p:cNvSpPr/>
          <p:nvPr/>
        </p:nvSpPr>
        <p:spPr>
          <a:xfrm>
            <a:off x="0" y="0"/>
            <a:ext cx="360" cy="360"/>
          </a:xfrm>
          <a:prstGeom prst="rect">
            <a:avLst/>
          </a:prstGeom>
        </p:spPr>
        <p:txBody>
          <a:bodyPr bIns="45000" lIns="90000" rIns="90000" tIns="45000"/>
          <a:p>
            <a:pPr>
              <a:lnSpc>
                <a:spcPct val="93000"/>
              </a:lnSpc>
            </a:pPr>
            <a:fld id="{515101D1-9151-4171-B151-0191E1513181}" type="slidenum">
              <a:rPr lang="en-US">
                <a:solidFill>
                  <a:srgbClr val="ffffff"/>
                </a:solidFill>
                <a:latin typeface="Arial"/>
                <a:ea typeface="+mn-ea"/>
              </a:rPr>
              <a:t>&lt;number&gt;</a:t>
            </a:fld>
            <a:endParaRPr/>
          </a:p>
        </p:txBody>
      </p:sp>
      <p:sp>
        <p:nvSpPr>
          <p:cNvPr id="244" name="CustomShape 2"/>
          <p:cNvSpPr/>
          <p:nvPr/>
        </p:nvSpPr>
        <p:spPr>
          <a:xfrm>
            <a:off x="4280040" y="10155240"/>
            <a:ext cx="3251160" cy="506160"/>
          </a:xfrm>
          <a:prstGeom prst="rect">
            <a:avLst/>
          </a:prstGeom>
        </p:spPr>
        <p:txBody>
          <a:bodyPr anchor="b" bIns="0" lIns="0" rIns="0" tIns="0"/>
          <a:p>
            <a:pPr algn="r">
              <a:lnSpc>
                <a:spcPct val="93000"/>
              </a:lnSpc>
            </a:pPr>
            <a:fld id="{01D171A1-E1C1-4191-A1B1-9121F121C1D1}" type="slidenum">
              <a:rPr lang="en-US" sz="1400">
                <a:solidFill>
                  <a:srgbClr val="000000"/>
                </a:solidFill>
                <a:latin typeface="Times New Roman"/>
                <a:ea typeface="DejaVu Sans"/>
              </a:rPr>
              <a:t>&lt;number&gt;</a:t>
            </a:fld>
            <a:endParaRPr/>
          </a:p>
        </p:txBody>
      </p:sp>
      <p:sp>
        <p:nvSpPr>
          <p:cNvPr id="245" name="CustomShape 3"/>
          <p:cNvSpPr/>
          <p:nvPr/>
        </p:nvSpPr>
        <p:spPr>
          <a:xfrm>
            <a:off x="4280040" y="10155240"/>
            <a:ext cx="3254040" cy="509400"/>
          </a:xfrm>
          <a:prstGeom prst="rect">
            <a:avLst/>
          </a:prstGeom>
        </p:spPr>
        <p:txBody>
          <a:bodyPr anchor="b" bIns="0" lIns="0" rIns="0" tIns="0"/>
          <a:p>
            <a:pPr algn="r">
              <a:lnSpc>
                <a:spcPct val="93000"/>
              </a:lnSpc>
            </a:pPr>
            <a:fld id="{216191D1-C151-4121-A191-91913121E1B1}" type="slidenum">
              <a:rPr lang="en-US" sz="1400">
                <a:solidFill>
                  <a:srgbClr val="000000"/>
                </a:solidFill>
                <a:latin typeface="Times New Roman"/>
                <a:ea typeface="DejaVu Sans"/>
              </a:rPr>
              <a:t>&lt;number&gt;</a:t>
            </a:fld>
            <a:endParaRPr/>
          </a:p>
        </p:txBody>
      </p:sp>
      <p:sp>
        <p:nvSpPr>
          <p:cNvPr id="246" name="PlaceHolder 4"/>
          <p:cNvSpPr>
            <a:spLocks noGrp="1"/>
          </p:cNvSpPr>
          <p:nvPr>
            <p:ph type="body"/>
          </p:nvPr>
        </p:nvSpPr>
        <p:spPr>
          <a:xfrm>
            <a:off x="755640" y="5078520"/>
            <a:ext cx="6021000" cy="4784400"/>
          </a:xfrm>
          <a:prstGeom prst="rect">
            <a:avLst/>
          </a:prstGeom>
        </p:spPr>
        <p:txBody>
          <a:bodyPr anchor="ctr" bIns="45000" lIns="90000" rIns="90000" tIns="45000" wrap="none"/>
          <a:p>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7" name="CustomShape 1"/>
          <p:cNvSpPr/>
          <p:nvPr/>
        </p:nvSpPr>
        <p:spPr>
          <a:xfrm>
            <a:off x="0" y="0"/>
            <a:ext cx="360" cy="360"/>
          </a:xfrm>
          <a:prstGeom prst="rect">
            <a:avLst/>
          </a:prstGeom>
        </p:spPr>
        <p:txBody>
          <a:bodyPr bIns="45000" lIns="90000" rIns="90000" tIns="45000"/>
          <a:p>
            <a:pPr>
              <a:lnSpc>
                <a:spcPct val="93000"/>
              </a:lnSpc>
            </a:pPr>
            <a:fld id="{7141D1A1-1111-4141-B111-3111D1217111}" type="slidenum">
              <a:rPr lang="en-US">
                <a:solidFill>
                  <a:srgbClr val="ffffff"/>
                </a:solidFill>
                <a:latin typeface="Arial"/>
                <a:ea typeface="+mn-ea"/>
              </a:rPr>
              <a:t>&lt;number&gt;</a:t>
            </a:fld>
            <a:endParaRPr/>
          </a:p>
        </p:txBody>
      </p:sp>
      <p:sp>
        <p:nvSpPr>
          <p:cNvPr id="248" name="PlaceHolder 2"/>
          <p:cNvSpPr>
            <a:spLocks noGrp="1"/>
          </p:cNvSpPr>
          <p:nvPr>
            <p:ph type="body"/>
          </p:nvPr>
        </p:nvSpPr>
        <p:spPr>
          <a:xfrm>
            <a:off x="755640" y="5078520"/>
            <a:ext cx="6019560" cy="4782960"/>
          </a:xfrm>
          <a:prstGeom prst="rect">
            <a:avLst/>
          </a:prstGeom>
        </p:spPr>
        <p:txBody>
          <a:bodyPr anchor="ctr" bIns="45000" lIns="90000" rIns="90000" tIns="45000" wrap="none"/>
          <a:p>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9" name="CustomShape 1"/>
          <p:cNvSpPr/>
          <p:nvPr/>
        </p:nvSpPr>
        <p:spPr>
          <a:xfrm>
            <a:off x="0" y="0"/>
            <a:ext cx="360" cy="360"/>
          </a:xfrm>
          <a:prstGeom prst="rect">
            <a:avLst/>
          </a:prstGeom>
        </p:spPr>
        <p:txBody>
          <a:bodyPr bIns="45000" lIns="90000" rIns="90000" tIns="45000"/>
          <a:p>
            <a:pPr>
              <a:lnSpc>
                <a:spcPct val="93000"/>
              </a:lnSpc>
            </a:pPr>
            <a:fld id="{21612131-F171-41C1-A181-8161515161F1}" type="slidenum">
              <a:rPr lang="en-US">
                <a:solidFill>
                  <a:srgbClr val="ffffff"/>
                </a:solidFill>
                <a:latin typeface="Arial"/>
                <a:ea typeface="+mn-ea"/>
              </a:rPr>
              <a:t>&lt;number&gt;</a:t>
            </a:fld>
            <a:endParaRPr/>
          </a:p>
        </p:txBody>
      </p:sp>
      <p:sp>
        <p:nvSpPr>
          <p:cNvPr id="250" name="PlaceHolder 2"/>
          <p:cNvSpPr>
            <a:spLocks noGrp="1"/>
          </p:cNvSpPr>
          <p:nvPr>
            <p:ph type="body"/>
          </p:nvPr>
        </p:nvSpPr>
        <p:spPr>
          <a:xfrm>
            <a:off x="755640" y="5078520"/>
            <a:ext cx="6019560" cy="4782960"/>
          </a:xfrm>
          <a:prstGeom prst="rect">
            <a:avLst/>
          </a:prstGeom>
        </p:spPr>
        <p:txBody>
          <a:bodyPr anchor="ctr" bIns="45000" lIns="90000" rIns="90000" tIns="45000" wrap="none"/>
          <a:p>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26" name="PlaceHolder 2"/>
          <p:cNvSpPr>
            <a:spLocks noGrp="1"/>
          </p:cNvSpPr>
          <p:nvPr>
            <p:ph type="body"/>
          </p:nvPr>
        </p:nvSpPr>
        <p:spPr>
          <a:xfrm>
            <a:off x="504000" y="1768680"/>
            <a:ext cx="9072000" cy="2379240"/>
          </a:xfrm>
          <a:prstGeom prst="rect">
            <a:avLst/>
          </a:prstGeom>
        </p:spPr>
        <p:txBody>
          <a:bodyPr bIns="0" lIns="0" rIns="0" tIns="0" wrap="none"/>
          <a:p>
            <a:endParaRPr/>
          </a:p>
        </p:txBody>
      </p:sp>
      <p:sp>
        <p:nvSpPr>
          <p:cNvPr id="27" name="PlaceHolder 3"/>
          <p:cNvSpPr>
            <a:spLocks noGrp="1"/>
          </p:cNvSpPr>
          <p:nvPr>
            <p:ph type="body"/>
          </p:nvPr>
        </p:nvSpPr>
        <p:spPr>
          <a:xfrm>
            <a:off x="504000" y="4374000"/>
            <a:ext cx="9072000" cy="237924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29"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30" name="PlaceHolder 3"/>
          <p:cNvSpPr>
            <a:spLocks noGrp="1"/>
          </p:cNvSpPr>
          <p:nvPr>
            <p:ph type="body"/>
          </p:nvPr>
        </p:nvSpPr>
        <p:spPr>
          <a:xfrm>
            <a:off x="5152320" y="1768680"/>
            <a:ext cx="4426920" cy="2379240"/>
          </a:xfrm>
          <a:prstGeom prst="rect">
            <a:avLst/>
          </a:prstGeom>
        </p:spPr>
        <p:txBody>
          <a:bodyPr bIns="0" lIns="0" rIns="0" tIns="0" wrap="none"/>
          <a:p>
            <a:endParaRPr/>
          </a:p>
        </p:txBody>
      </p:sp>
      <p:sp>
        <p:nvSpPr>
          <p:cNvPr id="31" name="PlaceHolder 4"/>
          <p:cNvSpPr>
            <a:spLocks noGrp="1"/>
          </p:cNvSpPr>
          <p:nvPr>
            <p:ph type="body"/>
          </p:nvPr>
        </p:nvSpPr>
        <p:spPr>
          <a:xfrm>
            <a:off x="5152320" y="4374000"/>
            <a:ext cx="4426920" cy="2379240"/>
          </a:xfrm>
          <a:prstGeom prst="rect">
            <a:avLst/>
          </a:prstGeom>
        </p:spPr>
        <p:txBody>
          <a:bodyPr bIns="0" lIns="0" rIns="0" tIns="0" wrap="none"/>
          <a:p>
            <a:endParaRPr/>
          </a:p>
        </p:txBody>
      </p:sp>
      <p:sp>
        <p:nvSpPr>
          <p:cNvPr id="32" name="PlaceHolder 5"/>
          <p:cNvSpPr>
            <a:spLocks noGrp="1"/>
          </p:cNvSpPr>
          <p:nvPr>
            <p:ph type="body"/>
          </p:nvPr>
        </p:nvSpPr>
        <p:spPr>
          <a:xfrm>
            <a:off x="504000" y="4374000"/>
            <a:ext cx="4426920" cy="237924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34"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35" name="PlaceHolder 3"/>
          <p:cNvSpPr>
            <a:spLocks noGrp="1"/>
          </p:cNvSpPr>
          <p:nvPr>
            <p:ph type="body"/>
          </p:nvPr>
        </p:nvSpPr>
        <p:spPr>
          <a:xfrm>
            <a:off x="5152320" y="1768680"/>
            <a:ext cx="4426920" cy="237924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41" name="PlaceHolder 2"/>
          <p:cNvSpPr>
            <a:spLocks noGrp="1"/>
          </p:cNvSpPr>
          <p:nvPr>
            <p:ph type="subTitle"/>
          </p:nvPr>
        </p:nvSpPr>
        <p:spPr>
          <a:xfrm>
            <a:off x="504000" y="1768680"/>
            <a:ext cx="9072000" cy="498924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43" name="PlaceHolder 2"/>
          <p:cNvSpPr>
            <a:spLocks noGrp="1"/>
          </p:cNvSpPr>
          <p:nvPr>
            <p:ph type="body"/>
          </p:nvPr>
        </p:nvSpPr>
        <p:spPr>
          <a:xfrm>
            <a:off x="504000" y="1768680"/>
            <a:ext cx="9072000" cy="498888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45" name="PlaceHolder 2"/>
          <p:cNvSpPr>
            <a:spLocks noGrp="1"/>
          </p:cNvSpPr>
          <p:nvPr>
            <p:ph type="body"/>
          </p:nvPr>
        </p:nvSpPr>
        <p:spPr>
          <a:xfrm>
            <a:off x="504000" y="1768680"/>
            <a:ext cx="4426920" cy="4988880"/>
          </a:xfrm>
          <a:prstGeom prst="rect">
            <a:avLst/>
          </a:prstGeom>
        </p:spPr>
        <p:txBody>
          <a:bodyPr bIns="0" lIns="0" rIns="0" tIns="0" wrap="none"/>
          <a:p>
            <a:endParaRPr/>
          </a:p>
        </p:txBody>
      </p:sp>
      <p:sp>
        <p:nvSpPr>
          <p:cNvPr id="46" name="PlaceHolder 3"/>
          <p:cNvSpPr>
            <a:spLocks noGrp="1"/>
          </p:cNvSpPr>
          <p:nvPr>
            <p:ph type="body"/>
          </p:nvPr>
        </p:nvSpPr>
        <p:spPr>
          <a:xfrm>
            <a:off x="5152320" y="1768680"/>
            <a:ext cx="4426920" cy="498888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301320"/>
            <a:ext cx="9072000" cy="645624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50"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51" name="PlaceHolder 3"/>
          <p:cNvSpPr>
            <a:spLocks noGrp="1"/>
          </p:cNvSpPr>
          <p:nvPr>
            <p:ph type="body"/>
          </p:nvPr>
        </p:nvSpPr>
        <p:spPr>
          <a:xfrm>
            <a:off x="504000" y="4374000"/>
            <a:ext cx="4426920" cy="2379240"/>
          </a:xfrm>
          <a:prstGeom prst="rect">
            <a:avLst/>
          </a:prstGeom>
        </p:spPr>
        <p:txBody>
          <a:bodyPr bIns="0" lIns="0" rIns="0" tIns="0" wrap="none"/>
          <a:p>
            <a:endParaRPr/>
          </a:p>
        </p:txBody>
      </p:sp>
      <p:sp>
        <p:nvSpPr>
          <p:cNvPr id="52" name="PlaceHolder 4"/>
          <p:cNvSpPr>
            <a:spLocks noGrp="1"/>
          </p:cNvSpPr>
          <p:nvPr>
            <p:ph type="body"/>
          </p:nvPr>
        </p:nvSpPr>
        <p:spPr>
          <a:xfrm>
            <a:off x="5152320" y="1768680"/>
            <a:ext cx="4426920" cy="498888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5" name="PlaceHolder 2"/>
          <p:cNvSpPr>
            <a:spLocks noGrp="1"/>
          </p:cNvSpPr>
          <p:nvPr>
            <p:ph type="subTitle"/>
          </p:nvPr>
        </p:nvSpPr>
        <p:spPr>
          <a:xfrm>
            <a:off x="504000" y="1768680"/>
            <a:ext cx="9072000" cy="498924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54" name="PlaceHolder 2"/>
          <p:cNvSpPr>
            <a:spLocks noGrp="1"/>
          </p:cNvSpPr>
          <p:nvPr>
            <p:ph type="body"/>
          </p:nvPr>
        </p:nvSpPr>
        <p:spPr>
          <a:xfrm>
            <a:off x="504000" y="1768680"/>
            <a:ext cx="4426920" cy="4988880"/>
          </a:xfrm>
          <a:prstGeom prst="rect">
            <a:avLst/>
          </a:prstGeom>
        </p:spPr>
        <p:txBody>
          <a:bodyPr bIns="0" lIns="0" rIns="0" tIns="0" wrap="none"/>
          <a:p>
            <a:endParaRPr/>
          </a:p>
        </p:txBody>
      </p:sp>
      <p:sp>
        <p:nvSpPr>
          <p:cNvPr id="55" name="PlaceHolder 3"/>
          <p:cNvSpPr>
            <a:spLocks noGrp="1"/>
          </p:cNvSpPr>
          <p:nvPr>
            <p:ph type="body"/>
          </p:nvPr>
        </p:nvSpPr>
        <p:spPr>
          <a:xfrm>
            <a:off x="5152320" y="1768680"/>
            <a:ext cx="4426920" cy="2379240"/>
          </a:xfrm>
          <a:prstGeom prst="rect">
            <a:avLst/>
          </a:prstGeom>
        </p:spPr>
        <p:txBody>
          <a:bodyPr bIns="0" lIns="0" rIns="0" tIns="0" wrap="none"/>
          <a:p>
            <a:endParaRPr/>
          </a:p>
        </p:txBody>
      </p:sp>
      <p:sp>
        <p:nvSpPr>
          <p:cNvPr id="56" name="PlaceHolder 4"/>
          <p:cNvSpPr>
            <a:spLocks noGrp="1"/>
          </p:cNvSpPr>
          <p:nvPr>
            <p:ph type="body"/>
          </p:nvPr>
        </p:nvSpPr>
        <p:spPr>
          <a:xfrm>
            <a:off x="5152320" y="4374000"/>
            <a:ext cx="4426920" cy="237924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58"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59" name="PlaceHolder 3"/>
          <p:cNvSpPr>
            <a:spLocks noGrp="1"/>
          </p:cNvSpPr>
          <p:nvPr>
            <p:ph type="body"/>
          </p:nvPr>
        </p:nvSpPr>
        <p:spPr>
          <a:xfrm>
            <a:off x="5152320" y="1768680"/>
            <a:ext cx="4426920" cy="2379240"/>
          </a:xfrm>
          <a:prstGeom prst="rect">
            <a:avLst/>
          </a:prstGeom>
        </p:spPr>
        <p:txBody>
          <a:bodyPr bIns="0" lIns="0" rIns="0" tIns="0" wrap="none"/>
          <a:p>
            <a:endParaRPr/>
          </a:p>
        </p:txBody>
      </p:sp>
      <p:sp>
        <p:nvSpPr>
          <p:cNvPr id="60" name="PlaceHolder 4"/>
          <p:cNvSpPr>
            <a:spLocks noGrp="1"/>
          </p:cNvSpPr>
          <p:nvPr>
            <p:ph type="body"/>
          </p:nvPr>
        </p:nvSpPr>
        <p:spPr>
          <a:xfrm>
            <a:off x="504000" y="4374000"/>
            <a:ext cx="9071640" cy="237924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62" name="PlaceHolder 2"/>
          <p:cNvSpPr>
            <a:spLocks noGrp="1"/>
          </p:cNvSpPr>
          <p:nvPr>
            <p:ph type="body"/>
          </p:nvPr>
        </p:nvSpPr>
        <p:spPr>
          <a:xfrm>
            <a:off x="504000" y="1768680"/>
            <a:ext cx="9072000" cy="2379240"/>
          </a:xfrm>
          <a:prstGeom prst="rect">
            <a:avLst/>
          </a:prstGeom>
        </p:spPr>
        <p:txBody>
          <a:bodyPr bIns="0" lIns="0" rIns="0" tIns="0" wrap="none"/>
          <a:p>
            <a:endParaRPr/>
          </a:p>
        </p:txBody>
      </p:sp>
      <p:sp>
        <p:nvSpPr>
          <p:cNvPr id="63" name="PlaceHolder 3"/>
          <p:cNvSpPr>
            <a:spLocks noGrp="1"/>
          </p:cNvSpPr>
          <p:nvPr>
            <p:ph type="body"/>
          </p:nvPr>
        </p:nvSpPr>
        <p:spPr>
          <a:xfrm>
            <a:off x="504000" y="4374000"/>
            <a:ext cx="9072000" cy="237924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65"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66" name="PlaceHolder 3"/>
          <p:cNvSpPr>
            <a:spLocks noGrp="1"/>
          </p:cNvSpPr>
          <p:nvPr>
            <p:ph type="body"/>
          </p:nvPr>
        </p:nvSpPr>
        <p:spPr>
          <a:xfrm>
            <a:off x="5152320" y="1768680"/>
            <a:ext cx="4426920" cy="2379240"/>
          </a:xfrm>
          <a:prstGeom prst="rect">
            <a:avLst/>
          </a:prstGeom>
        </p:spPr>
        <p:txBody>
          <a:bodyPr bIns="0" lIns="0" rIns="0" tIns="0" wrap="none"/>
          <a:p>
            <a:endParaRPr/>
          </a:p>
        </p:txBody>
      </p:sp>
      <p:sp>
        <p:nvSpPr>
          <p:cNvPr id="67" name="PlaceHolder 4"/>
          <p:cNvSpPr>
            <a:spLocks noGrp="1"/>
          </p:cNvSpPr>
          <p:nvPr>
            <p:ph type="body"/>
          </p:nvPr>
        </p:nvSpPr>
        <p:spPr>
          <a:xfrm>
            <a:off x="5152320" y="4374000"/>
            <a:ext cx="4426920" cy="2379240"/>
          </a:xfrm>
          <a:prstGeom prst="rect">
            <a:avLst/>
          </a:prstGeom>
        </p:spPr>
        <p:txBody>
          <a:bodyPr bIns="0" lIns="0" rIns="0" tIns="0" wrap="none"/>
          <a:p>
            <a:endParaRPr/>
          </a:p>
        </p:txBody>
      </p:sp>
      <p:sp>
        <p:nvSpPr>
          <p:cNvPr id="68" name="PlaceHolder 5"/>
          <p:cNvSpPr>
            <a:spLocks noGrp="1"/>
          </p:cNvSpPr>
          <p:nvPr>
            <p:ph type="body"/>
          </p:nvPr>
        </p:nvSpPr>
        <p:spPr>
          <a:xfrm>
            <a:off x="504000" y="4374000"/>
            <a:ext cx="4426920" cy="237924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70"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71" name="PlaceHolder 3"/>
          <p:cNvSpPr>
            <a:spLocks noGrp="1"/>
          </p:cNvSpPr>
          <p:nvPr>
            <p:ph type="body"/>
          </p:nvPr>
        </p:nvSpPr>
        <p:spPr>
          <a:xfrm>
            <a:off x="5152320" y="1768680"/>
            <a:ext cx="4426920" cy="2379240"/>
          </a:xfrm>
          <a:prstGeom prst="rect">
            <a:avLst/>
          </a:prstGeom>
        </p:spPr>
        <p:txBody>
          <a:bodyPr bIns="0" lIns="0" rIns="0" tIns="0" wrap="none"/>
          <a:p>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77" name="PlaceHolder 2"/>
          <p:cNvSpPr>
            <a:spLocks noGrp="1"/>
          </p:cNvSpPr>
          <p:nvPr>
            <p:ph type="subTitle"/>
          </p:nvPr>
        </p:nvSpPr>
        <p:spPr>
          <a:xfrm>
            <a:off x="504000" y="1768680"/>
            <a:ext cx="9072000" cy="498924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79" name="PlaceHolder 2"/>
          <p:cNvSpPr>
            <a:spLocks noGrp="1"/>
          </p:cNvSpPr>
          <p:nvPr>
            <p:ph type="body"/>
          </p:nvPr>
        </p:nvSpPr>
        <p:spPr>
          <a:xfrm>
            <a:off x="504000" y="1768680"/>
            <a:ext cx="9072000" cy="498888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81" name="PlaceHolder 2"/>
          <p:cNvSpPr>
            <a:spLocks noGrp="1"/>
          </p:cNvSpPr>
          <p:nvPr>
            <p:ph type="body"/>
          </p:nvPr>
        </p:nvSpPr>
        <p:spPr>
          <a:xfrm>
            <a:off x="504000" y="1768680"/>
            <a:ext cx="4426920" cy="4988880"/>
          </a:xfrm>
          <a:prstGeom prst="rect">
            <a:avLst/>
          </a:prstGeom>
        </p:spPr>
        <p:txBody>
          <a:bodyPr bIns="0" lIns="0" rIns="0" tIns="0" wrap="none"/>
          <a:p>
            <a:endParaRPr/>
          </a:p>
        </p:txBody>
      </p:sp>
      <p:sp>
        <p:nvSpPr>
          <p:cNvPr id="82" name="PlaceHolder 3"/>
          <p:cNvSpPr>
            <a:spLocks noGrp="1"/>
          </p:cNvSpPr>
          <p:nvPr>
            <p:ph type="body"/>
          </p:nvPr>
        </p:nvSpPr>
        <p:spPr>
          <a:xfrm>
            <a:off x="5152320" y="1768680"/>
            <a:ext cx="4426920" cy="498888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7" name="PlaceHolder 2"/>
          <p:cNvSpPr>
            <a:spLocks noGrp="1"/>
          </p:cNvSpPr>
          <p:nvPr>
            <p:ph type="body"/>
          </p:nvPr>
        </p:nvSpPr>
        <p:spPr>
          <a:xfrm>
            <a:off x="504000" y="1768680"/>
            <a:ext cx="9072000" cy="498888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84" name="PlaceHolder 1"/>
          <p:cNvSpPr>
            <a:spLocks noGrp="1"/>
          </p:cNvSpPr>
          <p:nvPr>
            <p:ph type="subTitle"/>
          </p:nvPr>
        </p:nvSpPr>
        <p:spPr>
          <a:xfrm>
            <a:off x="504000" y="301320"/>
            <a:ext cx="9072000" cy="645624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86"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87" name="PlaceHolder 3"/>
          <p:cNvSpPr>
            <a:spLocks noGrp="1"/>
          </p:cNvSpPr>
          <p:nvPr>
            <p:ph type="body"/>
          </p:nvPr>
        </p:nvSpPr>
        <p:spPr>
          <a:xfrm>
            <a:off x="504000" y="4374000"/>
            <a:ext cx="4426920" cy="2379240"/>
          </a:xfrm>
          <a:prstGeom prst="rect">
            <a:avLst/>
          </a:prstGeom>
        </p:spPr>
        <p:txBody>
          <a:bodyPr bIns="0" lIns="0" rIns="0" tIns="0" wrap="none"/>
          <a:p>
            <a:endParaRPr/>
          </a:p>
        </p:txBody>
      </p:sp>
      <p:sp>
        <p:nvSpPr>
          <p:cNvPr id="88" name="PlaceHolder 4"/>
          <p:cNvSpPr>
            <a:spLocks noGrp="1"/>
          </p:cNvSpPr>
          <p:nvPr>
            <p:ph type="body"/>
          </p:nvPr>
        </p:nvSpPr>
        <p:spPr>
          <a:xfrm>
            <a:off x="5152320" y="1768680"/>
            <a:ext cx="4426920" cy="498888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90" name="PlaceHolder 2"/>
          <p:cNvSpPr>
            <a:spLocks noGrp="1"/>
          </p:cNvSpPr>
          <p:nvPr>
            <p:ph type="body"/>
          </p:nvPr>
        </p:nvSpPr>
        <p:spPr>
          <a:xfrm>
            <a:off x="504000" y="1768680"/>
            <a:ext cx="4426920" cy="4988880"/>
          </a:xfrm>
          <a:prstGeom prst="rect">
            <a:avLst/>
          </a:prstGeom>
        </p:spPr>
        <p:txBody>
          <a:bodyPr bIns="0" lIns="0" rIns="0" tIns="0" wrap="none"/>
          <a:p>
            <a:endParaRPr/>
          </a:p>
        </p:txBody>
      </p:sp>
      <p:sp>
        <p:nvSpPr>
          <p:cNvPr id="91" name="PlaceHolder 3"/>
          <p:cNvSpPr>
            <a:spLocks noGrp="1"/>
          </p:cNvSpPr>
          <p:nvPr>
            <p:ph type="body"/>
          </p:nvPr>
        </p:nvSpPr>
        <p:spPr>
          <a:xfrm>
            <a:off x="5152320" y="1768680"/>
            <a:ext cx="4426920" cy="2379240"/>
          </a:xfrm>
          <a:prstGeom prst="rect">
            <a:avLst/>
          </a:prstGeom>
        </p:spPr>
        <p:txBody>
          <a:bodyPr bIns="0" lIns="0" rIns="0" tIns="0" wrap="none"/>
          <a:p>
            <a:endParaRPr/>
          </a:p>
        </p:txBody>
      </p:sp>
      <p:sp>
        <p:nvSpPr>
          <p:cNvPr id="92" name="PlaceHolder 4"/>
          <p:cNvSpPr>
            <a:spLocks noGrp="1"/>
          </p:cNvSpPr>
          <p:nvPr>
            <p:ph type="body"/>
          </p:nvPr>
        </p:nvSpPr>
        <p:spPr>
          <a:xfrm>
            <a:off x="5152320" y="4374000"/>
            <a:ext cx="4426920" cy="237924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94"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95" name="PlaceHolder 3"/>
          <p:cNvSpPr>
            <a:spLocks noGrp="1"/>
          </p:cNvSpPr>
          <p:nvPr>
            <p:ph type="body"/>
          </p:nvPr>
        </p:nvSpPr>
        <p:spPr>
          <a:xfrm>
            <a:off x="5152320" y="1768680"/>
            <a:ext cx="4426920" cy="2379240"/>
          </a:xfrm>
          <a:prstGeom prst="rect">
            <a:avLst/>
          </a:prstGeom>
        </p:spPr>
        <p:txBody>
          <a:bodyPr bIns="0" lIns="0" rIns="0" tIns="0" wrap="none"/>
          <a:p>
            <a:endParaRPr/>
          </a:p>
        </p:txBody>
      </p:sp>
      <p:sp>
        <p:nvSpPr>
          <p:cNvPr id="96" name="PlaceHolder 4"/>
          <p:cNvSpPr>
            <a:spLocks noGrp="1"/>
          </p:cNvSpPr>
          <p:nvPr>
            <p:ph type="body"/>
          </p:nvPr>
        </p:nvSpPr>
        <p:spPr>
          <a:xfrm>
            <a:off x="504000" y="4374000"/>
            <a:ext cx="9071640" cy="237924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98" name="PlaceHolder 2"/>
          <p:cNvSpPr>
            <a:spLocks noGrp="1"/>
          </p:cNvSpPr>
          <p:nvPr>
            <p:ph type="body"/>
          </p:nvPr>
        </p:nvSpPr>
        <p:spPr>
          <a:xfrm>
            <a:off x="504000" y="1768680"/>
            <a:ext cx="9072000" cy="2379240"/>
          </a:xfrm>
          <a:prstGeom prst="rect">
            <a:avLst/>
          </a:prstGeom>
        </p:spPr>
        <p:txBody>
          <a:bodyPr bIns="0" lIns="0" rIns="0" tIns="0" wrap="none"/>
          <a:p>
            <a:endParaRPr/>
          </a:p>
        </p:txBody>
      </p:sp>
      <p:sp>
        <p:nvSpPr>
          <p:cNvPr id="99" name="PlaceHolder 3"/>
          <p:cNvSpPr>
            <a:spLocks noGrp="1"/>
          </p:cNvSpPr>
          <p:nvPr>
            <p:ph type="body"/>
          </p:nvPr>
        </p:nvSpPr>
        <p:spPr>
          <a:xfrm>
            <a:off x="504000" y="4374000"/>
            <a:ext cx="9072000" cy="237924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101"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102" name="PlaceHolder 3"/>
          <p:cNvSpPr>
            <a:spLocks noGrp="1"/>
          </p:cNvSpPr>
          <p:nvPr>
            <p:ph type="body"/>
          </p:nvPr>
        </p:nvSpPr>
        <p:spPr>
          <a:xfrm>
            <a:off x="5152320" y="1768680"/>
            <a:ext cx="4426920" cy="2379240"/>
          </a:xfrm>
          <a:prstGeom prst="rect">
            <a:avLst/>
          </a:prstGeom>
        </p:spPr>
        <p:txBody>
          <a:bodyPr bIns="0" lIns="0" rIns="0" tIns="0" wrap="none"/>
          <a:p>
            <a:endParaRPr/>
          </a:p>
        </p:txBody>
      </p:sp>
      <p:sp>
        <p:nvSpPr>
          <p:cNvPr id="103" name="PlaceHolder 4"/>
          <p:cNvSpPr>
            <a:spLocks noGrp="1"/>
          </p:cNvSpPr>
          <p:nvPr>
            <p:ph type="body"/>
          </p:nvPr>
        </p:nvSpPr>
        <p:spPr>
          <a:xfrm>
            <a:off x="5152320" y="4374000"/>
            <a:ext cx="4426920" cy="2379240"/>
          </a:xfrm>
          <a:prstGeom prst="rect">
            <a:avLst/>
          </a:prstGeom>
        </p:spPr>
        <p:txBody>
          <a:bodyPr bIns="0" lIns="0" rIns="0" tIns="0" wrap="none"/>
          <a:p>
            <a:endParaRPr/>
          </a:p>
        </p:txBody>
      </p:sp>
      <p:sp>
        <p:nvSpPr>
          <p:cNvPr id="104" name="PlaceHolder 5"/>
          <p:cNvSpPr>
            <a:spLocks noGrp="1"/>
          </p:cNvSpPr>
          <p:nvPr>
            <p:ph type="body"/>
          </p:nvPr>
        </p:nvSpPr>
        <p:spPr>
          <a:xfrm>
            <a:off x="504000" y="4374000"/>
            <a:ext cx="4426920" cy="237924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106"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107" name="PlaceHolder 3"/>
          <p:cNvSpPr>
            <a:spLocks noGrp="1"/>
          </p:cNvSpPr>
          <p:nvPr>
            <p:ph type="body"/>
          </p:nvPr>
        </p:nvSpPr>
        <p:spPr>
          <a:xfrm>
            <a:off x="5152320" y="1768680"/>
            <a:ext cx="4426920" cy="237924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9" name="PlaceHolder 2"/>
          <p:cNvSpPr>
            <a:spLocks noGrp="1"/>
          </p:cNvSpPr>
          <p:nvPr>
            <p:ph type="body"/>
          </p:nvPr>
        </p:nvSpPr>
        <p:spPr>
          <a:xfrm>
            <a:off x="504000" y="1768680"/>
            <a:ext cx="4426920" cy="4988880"/>
          </a:xfrm>
          <a:prstGeom prst="rect">
            <a:avLst/>
          </a:prstGeom>
        </p:spPr>
        <p:txBody>
          <a:bodyPr bIns="0" lIns="0" rIns="0" tIns="0" wrap="none"/>
          <a:p>
            <a:endParaRPr/>
          </a:p>
        </p:txBody>
      </p:sp>
      <p:sp>
        <p:nvSpPr>
          <p:cNvPr id="10" name="PlaceHolder 3"/>
          <p:cNvSpPr>
            <a:spLocks noGrp="1"/>
          </p:cNvSpPr>
          <p:nvPr>
            <p:ph type="body"/>
          </p:nvPr>
        </p:nvSpPr>
        <p:spPr>
          <a:xfrm>
            <a:off x="5152320" y="1768680"/>
            <a:ext cx="4426920" cy="4988880"/>
          </a:xfrm>
          <a:prstGeom prst="rect">
            <a:avLst/>
          </a:prstGeom>
        </p:spPr>
        <p:txBody>
          <a:bodyPr bIns="0" lIns="0" rIns="0" tIns="0" wrap="none"/>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04000" y="301320"/>
            <a:ext cx="9072000" cy="6456240"/>
          </a:xfrm>
          <a:prstGeom prst="rect">
            <a:avLst/>
          </a:prstGeom>
        </p:spPr>
        <p:txBody>
          <a:bodyPr anchor="ctr" bIns="0" lIns="0" rIns="0" tIns="0" wrap="none"/>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14"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15" name="PlaceHolder 3"/>
          <p:cNvSpPr>
            <a:spLocks noGrp="1"/>
          </p:cNvSpPr>
          <p:nvPr>
            <p:ph type="body"/>
          </p:nvPr>
        </p:nvSpPr>
        <p:spPr>
          <a:xfrm>
            <a:off x="504000" y="4374000"/>
            <a:ext cx="4426920" cy="2379240"/>
          </a:xfrm>
          <a:prstGeom prst="rect">
            <a:avLst/>
          </a:prstGeom>
        </p:spPr>
        <p:txBody>
          <a:bodyPr bIns="0" lIns="0" rIns="0" tIns="0" wrap="none"/>
          <a:p>
            <a:endParaRPr/>
          </a:p>
        </p:txBody>
      </p:sp>
      <p:sp>
        <p:nvSpPr>
          <p:cNvPr id="16" name="PlaceHolder 4"/>
          <p:cNvSpPr>
            <a:spLocks noGrp="1"/>
          </p:cNvSpPr>
          <p:nvPr>
            <p:ph type="body"/>
          </p:nvPr>
        </p:nvSpPr>
        <p:spPr>
          <a:xfrm>
            <a:off x="5152320" y="1768680"/>
            <a:ext cx="4426920" cy="498888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18" name="PlaceHolder 2"/>
          <p:cNvSpPr>
            <a:spLocks noGrp="1"/>
          </p:cNvSpPr>
          <p:nvPr>
            <p:ph type="body"/>
          </p:nvPr>
        </p:nvSpPr>
        <p:spPr>
          <a:xfrm>
            <a:off x="504000" y="1768680"/>
            <a:ext cx="4426920" cy="4988880"/>
          </a:xfrm>
          <a:prstGeom prst="rect">
            <a:avLst/>
          </a:prstGeom>
        </p:spPr>
        <p:txBody>
          <a:bodyPr bIns="0" lIns="0" rIns="0" tIns="0" wrap="none"/>
          <a:p>
            <a:endParaRPr/>
          </a:p>
        </p:txBody>
      </p:sp>
      <p:sp>
        <p:nvSpPr>
          <p:cNvPr id="19" name="PlaceHolder 3"/>
          <p:cNvSpPr>
            <a:spLocks noGrp="1"/>
          </p:cNvSpPr>
          <p:nvPr>
            <p:ph type="body"/>
          </p:nvPr>
        </p:nvSpPr>
        <p:spPr>
          <a:xfrm>
            <a:off x="5152320" y="1768680"/>
            <a:ext cx="4426920" cy="2379240"/>
          </a:xfrm>
          <a:prstGeom prst="rect">
            <a:avLst/>
          </a:prstGeom>
        </p:spPr>
        <p:txBody>
          <a:bodyPr bIns="0" lIns="0" rIns="0" tIns="0" wrap="none"/>
          <a:p>
            <a:endParaRPr/>
          </a:p>
        </p:txBody>
      </p:sp>
      <p:sp>
        <p:nvSpPr>
          <p:cNvPr id="20" name="PlaceHolder 4"/>
          <p:cNvSpPr>
            <a:spLocks noGrp="1"/>
          </p:cNvSpPr>
          <p:nvPr>
            <p:ph type="body"/>
          </p:nvPr>
        </p:nvSpPr>
        <p:spPr>
          <a:xfrm>
            <a:off x="5152320" y="4374000"/>
            <a:ext cx="4426920" cy="237924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301320"/>
            <a:ext cx="9072000" cy="1262160"/>
          </a:xfrm>
          <a:prstGeom prst="rect">
            <a:avLst/>
          </a:prstGeom>
        </p:spPr>
        <p:txBody>
          <a:bodyPr anchor="ctr" bIns="0" lIns="0" rIns="0" tIns="0" wrap="none"/>
          <a:p>
            <a:pPr algn="ctr"/>
            <a:endParaRPr/>
          </a:p>
        </p:txBody>
      </p:sp>
      <p:sp>
        <p:nvSpPr>
          <p:cNvPr id="22" name="PlaceHolder 2"/>
          <p:cNvSpPr>
            <a:spLocks noGrp="1"/>
          </p:cNvSpPr>
          <p:nvPr>
            <p:ph type="body"/>
          </p:nvPr>
        </p:nvSpPr>
        <p:spPr>
          <a:xfrm>
            <a:off x="504000" y="1768680"/>
            <a:ext cx="4426920" cy="2379240"/>
          </a:xfrm>
          <a:prstGeom prst="rect">
            <a:avLst/>
          </a:prstGeom>
        </p:spPr>
        <p:txBody>
          <a:bodyPr bIns="0" lIns="0" rIns="0" tIns="0" wrap="none"/>
          <a:p>
            <a:endParaRPr/>
          </a:p>
        </p:txBody>
      </p:sp>
      <p:sp>
        <p:nvSpPr>
          <p:cNvPr id="23" name="PlaceHolder 3"/>
          <p:cNvSpPr>
            <a:spLocks noGrp="1"/>
          </p:cNvSpPr>
          <p:nvPr>
            <p:ph type="body"/>
          </p:nvPr>
        </p:nvSpPr>
        <p:spPr>
          <a:xfrm>
            <a:off x="5152320" y="1768680"/>
            <a:ext cx="4426920" cy="2379240"/>
          </a:xfrm>
          <a:prstGeom prst="rect">
            <a:avLst/>
          </a:prstGeom>
        </p:spPr>
        <p:txBody>
          <a:bodyPr bIns="0" lIns="0" rIns="0" tIns="0" wrap="none"/>
          <a:p>
            <a:endParaRPr/>
          </a:p>
        </p:txBody>
      </p:sp>
      <p:sp>
        <p:nvSpPr>
          <p:cNvPr id="24" name="PlaceHolder 4"/>
          <p:cNvSpPr>
            <a:spLocks noGrp="1"/>
          </p:cNvSpPr>
          <p:nvPr>
            <p:ph type="body"/>
          </p:nvPr>
        </p:nvSpPr>
        <p:spPr>
          <a:xfrm>
            <a:off x="504000" y="4374000"/>
            <a:ext cx="9071640" cy="237924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blipFill>
      </p:bgPr>
    </p:bg>
    <p:spTree>
      <p:nvGrpSpPr>
        <p:cNvPr id="1" name=""/>
        <p:cNvGrpSpPr/>
        <p:nvPr/>
      </p:nvGrpSpPr>
      <p:grpSpPr>
        <a:xfrm>
          <a:off x="0" y="0"/>
          <a:ext cx="0" cy="0"/>
          <a:chOff x="0" y="0"/>
          <a:chExt cx="0" cy="0"/>
        </a:xfrm>
      </p:grpSpPr>
      <p:sp>
        <p:nvSpPr>
          <p:cNvPr id="0" name="CustomShape 1"/>
          <p:cNvSpPr/>
          <p:nvPr/>
        </p:nvSpPr>
        <p:spPr>
          <a:xfrm>
            <a:off x="503280" y="6886440"/>
            <a:ext cx="2322360" cy="495000"/>
          </a:xfrm>
          <a:prstGeom prst="rect">
            <a:avLst/>
          </a:prstGeom>
        </p:spPr>
      </p:sp>
      <p:sp>
        <p:nvSpPr>
          <p:cNvPr id="1" name="CustomShape 2"/>
          <p:cNvSpPr/>
          <p:nvPr/>
        </p:nvSpPr>
        <p:spPr>
          <a:xfrm>
            <a:off x="3448080" y="6886440"/>
            <a:ext cx="3170160" cy="495000"/>
          </a:xfrm>
          <a:prstGeom prst="rect">
            <a:avLst/>
          </a:prstGeom>
        </p:spPr>
      </p:sp>
      <p:sp>
        <p:nvSpPr>
          <p:cNvPr id="2" name="PlaceHolder 3"/>
          <p:cNvSpPr>
            <a:spLocks noGrp="1"/>
          </p:cNvSpPr>
          <p:nvPr>
            <p:ph type="title"/>
          </p:nvPr>
        </p:nvSpPr>
        <p:spPr>
          <a:xfrm>
            <a:off x="504000" y="301320"/>
            <a:ext cx="9072000" cy="1261800"/>
          </a:xfrm>
          <a:prstGeom prst="rect">
            <a:avLst/>
          </a:prstGeom>
        </p:spPr>
        <p:txBody>
          <a:bodyPr anchor="ctr" bIns="0" lIns="0" rIns="0" tIns="0" wrap="none"/>
          <a:p>
            <a:pPr algn="ctr"/>
            <a:r>
              <a:rPr lang="en-US"/>
              <a:t>Click to edit the title text format</a:t>
            </a:r>
            <a:endParaRPr/>
          </a:p>
        </p:txBody>
      </p:sp>
      <p:sp>
        <p:nvSpPr>
          <p:cNvPr id="3" name="PlaceHolder 4"/>
          <p:cNvSpPr>
            <a:spLocks noGrp="1"/>
          </p:cNvSpPr>
          <p:nvPr>
            <p:ph type="body"/>
          </p:nvPr>
        </p:nvSpPr>
        <p:spPr>
          <a:xfrm>
            <a:off x="504000" y="1768680"/>
            <a:ext cx="9072000" cy="4988880"/>
          </a:xfrm>
          <a:prstGeom prst="rect">
            <a:avLst/>
          </a:prstGeom>
        </p:spPr>
        <p:txBody>
          <a:bodyPr bIns="0" lIns="0" rIns="0" tIns="0" wrap="none"/>
          <a:p>
            <a:pPr>
              <a:buSzPct val="45000"/>
              <a:buFont typeface="StarSymbol"/>
              <a:buChar char=""/>
            </a:pPr>
            <a:r>
              <a:rPr lang="en-US"/>
              <a:t>Click to edit the outline text format</a:t>
            </a:r>
            <a:endParaRPr/>
          </a:p>
          <a:p>
            <a:pPr lvl="1">
              <a:buSzPct val="45000"/>
              <a:buFont typeface="StarSymbol"/>
              <a:buChar char=""/>
            </a:pPr>
            <a:r>
              <a:rPr lang="en-US"/>
              <a:t>Second Outline Level</a:t>
            </a:r>
            <a:endParaRPr/>
          </a:p>
          <a:p>
            <a:pPr lvl="2">
              <a:buSzPct val="75000"/>
              <a:buFont typeface="StarSymbol"/>
              <a:buChar char=""/>
            </a:pPr>
            <a:r>
              <a:rPr lang="en-US"/>
              <a:t>Third Outline Level</a:t>
            </a:r>
            <a:endParaRPr/>
          </a:p>
          <a:p>
            <a:pPr lvl="3">
              <a:buSzPct val="45000"/>
              <a:buFont typeface="StarSymbol"/>
              <a:buChar char=""/>
            </a:pPr>
            <a:r>
              <a:rPr lang="en-US"/>
              <a:t>Fourth Outline Level</a:t>
            </a:r>
            <a:endParaRPr/>
          </a:p>
          <a:p>
            <a:pPr lvl="4">
              <a:buSzPct val="7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a:p>
            <a:pPr lvl="7">
              <a:buSzPct val="45000"/>
              <a:buFont typeface="StarSymbol"/>
              <a:buChar char=""/>
            </a:pPr>
            <a:r>
              <a:rPr lang="en-US"/>
              <a:t>Eighth Outline Level</a:t>
            </a:r>
            <a:endParaRPr/>
          </a:p>
          <a:p>
            <a:pPr lvl="8">
              <a:buSzPct val="45000"/>
              <a:buFont typeface="StarSymbol"/>
              <a:buChar char=""/>
            </a:pPr>
            <a:r>
              <a:rPr lang="en-US"/>
              <a:t>Ninth Outline Level</a:t>
            </a:r>
            <a:endParaRPr/>
          </a:p>
        </p:txBody>
      </p:sp>
    </p:spTree>
  </p:cSld>
  <p:clrMap accent1="accent1" accent2="accent2" accent3="accent3" accent4="accent4" accent5="accent5" accent6="accent6" bg1="lt1" bg2="lt2" folHlink="folHlink" hlink="hlink" tx1="dk1" tx2="dk2"/>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blipFill>
      </p:bgPr>
    </p:bg>
    <p:spTree>
      <p:nvGrpSpPr>
        <p:cNvPr id="1" name=""/>
        <p:cNvGrpSpPr/>
        <p:nvPr/>
      </p:nvGrpSpPr>
      <p:grpSpPr>
        <a:xfrm>
          <a:off x="0" y="0"/>
          <a:ext cx="0" cy="0"/>
          <a:chOff x="0" y="0"/>
          <a:chExt cx="0" cy="0"/>
        </a:xfrm>
      </p:grpSpPr>
      <p:sp>
        <p:nvSpPr>
          <p:cNvPr id="36" name="CustomShape 1"/>
          <p:cNvSpPr/>
          <p:nvPr/>
        </p:nvSpPr>
        <p:spPr>
          <a:xfrm>
            <a:off x="503280" y="6886440"/>
            <a:ext cx="2322360" cy="495000"/>
          </a:xfrm>
          <a:prstGeom prst="rect">
            <a:avLst/>
          </a:prstGeom>
        </p:spPr>
      </p:sp>
      <p:sp>
        <p:nvSpPr>
          <p:cNvPr id="37" name="CustomShape 2"/>
          <p:cNvSpPr/>
          <p:nvPr/>
        </p:nvSpPr>
        <p:spPr>
          <a:xfrm>
            <a:off x="3448080" y="6886440"/>
            <a:ext cx="3170160" cy="495000"/>
          </a:xfrm>
          <a:prstGeom prst="rect">
            <a:avLst/>
          </a:prstGeom>
        </p:spPr>
      </p:sp>
      <p:sp>
        <p:nvSpPr>
          <p:cNvPr id="38" name="PlaceHolder 3"/>
          <p:cNvSpPr>
            <a:spLocks noGrp="1"/>
          </p:cNvSpPr>
          <p:nvPr>
            <p:ph type="title"/>
          </p:nvPr>
        </p:nvSpPr>
        <p:spPr>
          <a:xfrm>
            <a:off x="504000" y="301320"/>
            <a:ext cx="9072000" cy="1261800"/>
          </a:xfrm>
          <a:prstGeom prst="rect">
            <a:avLst/>
          </a:prstGeom>
        </p:spPr>
        <p:txBody>
          <a:bodyPr anchor="ctr" bIns="0" lIns="0" rIns="0" tIns="0" wrap="none"/>
          <a:p>
            <a:pPr algn="ctr"/>
            <a:r>
              <a:rPr lang="en-US"/>
              <a:t>Click to edit the title text format</a:t>
            </a:r>
            <a:endParaRPr/>
          </a:p>
        </p:txBody>
      </p:sp>
      <p:sp>
        <p:nvSpPr>
          <p:cNvPr id="39" name="PlaceHolder 4"/>
          <p:cNvSpPr>
            <a:spLocks noGrp="1"/>
          </p:cNvSpPr>
          <p:nvPr>
            <p:ph type="body"/>
          </p:nvPr>
        </p:nvSpPr>
        <p:spPr>
          <a:xfrm>
            <a:off x="504000" y="1768680"/>
            <a:ext cx="9072000" cy="4988880"/>
          </a:xfrm>
          <a:prstGeom prst="rect">
            <a:avLst/>
          </a:prstGeom>
        </p:spPr>
        <p:txBody>
          <a:bodyPr bIns="0" lIns="0" rIns="0" tIns="0" wrap="none"/>
          <a:p>
            <a:pPr>
              <a:buSzPct val="45000"/>
              <a:buFont typeface="StarSymbol"/>
              <a:buChar char=""/>
            </a:pPr>
            <a:r>
              <a:rPr lang="en-US"/>
              <a:t>Click to edit the outline text format</a:t>
            </a:r>
            <a:endParaRPr/>
          </a:p>
          <a:p>
            <a:pPr lvl="1">
              <a:buSzPct val="45000"/>
              <a:buFont typeface="StarSymbol"/>
              <a:buChar char=""/>
            </a:pPr>
            <a:r>
              <a:rPr lang="en-US"/>
              <a:t>Second Outline Level</a:t>
            </a:r>
            <a:endParaRPr/>
          </a:p>
          <a:p>
            <a:pPr lvl="2">
              <a:buSzPct val="75000"/>
              <a:buFont typeface="StarSymbol"/>
              <a:buChar char=""/>
            </a:pPr>
            <a:r>
              <a:rPr lang="en-US"/>
              <a:t>Third Outline Level</a:t>
            </a:r>
            <a:endParaRPr/>
          </a:p>
          <a:p>
            <a:pPr lvl="3">
              <a:buSzPct val="45000"/>
              <a:buFont typeface="StarSymbol"/>
              <a:buChar char=""/>
            </a:pPr>
            <a:r>
              <a:rPr lang="en-US"/>
              <a:t>Fourth Outline Level</a:t>
            </a:r>
            <a:endParaRPr/>
          </a:p>
          <a:p>
            <a:pPr lvl="4">
              <a:buSzPct val="7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a:p>
            <a:pPr lvl="7">
              <a:buSzPct val="45000"/>
              <a:buFont typeface="StarSymbol"/>
              <a:buChar char=""/>
            </a:pPr>
            <a:r>
              <a:rPr lang="en-US"/>
              <a:t>Eighth Outline Level</a:t>
            </a:r>
            <a:endParaRPr/>
          </a:p>
          <a:p>
            <a:pPr lvl="8">
              <a:buSzPct val="45000"/>
              <a:buFont typeface="StarSymbol"/>
              <a:buChar char=""/>
            </a:pPr>
            <a:r>
              <a:rPr lang="en-US"/>
              <a:t>Ninth Outline Level</a:t>
            </a:r>
            <a:endParaRPr/>
          </a:p>
        </p:txBody>
      </p:sp>
    </p:spTree>
  </p:cSld>
  <p:clrMap accent1="accent1" accent2="accent2" accent3="accent3" accent4="accent4" accent5="accent5" accent6="accent6" bg1="lt1" bg2="lt2" folHlink="folHlink" hlink="hlink" tx1="dk1" tx2="dk2"/>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blipFill>
      </p:bgPr>
    </p:bg>
    <p:spTree>
      <p:nvGrpSpPr>
        <p:cNvPr id="1" name=""/>
        <p:cNvGrpSpPr/>
        <p:nvPr/>
      </p:nvGrpSpPr>
      <p:grpSpPr>
        <a:xfrm>
          <a:off x="0" y="0"/>
          <a:ext cx="0" cy="0"/>
          <a:chOff x="0" y="0"/>
          <a:chExt cx="0" cy="0"/>
        </a:xfrm>
      </p:grpSpPr>
      <p:sp>
        <p:nvSpPr>
          <p:cNvPr id="72" name="CustomShape 1"/>
          <p:cNvSpPr/>
          <p:nvPr/>
        </p:nvSpPr>
        <p:spPr>
          <a:xfrm>
            <a:off x="503280" y="6886440"/>
            <a:ext cx="2322360" cy="495000"/>
          </a:xfrm>
          <a:prstGeom prst="rect">
            <a:avLst/>
          </a:prstGeom>
        </p:spPr>
      </p:sp>
      <p:sp>
        <p:nvSpPr>
          <p:cNvPr id="73" name="CustomShape 2"/>
          <p:cNvSpPr/>
          <p:nvPr/>
        </p:nvSpPr>
        <p:spPr>
          <a:xfrm>
            <a:off x="3448080" y="6886440"/>
            <a:ext cx="3170160" cy="495000"/>
          </a:xfrm>
          <a:prstGeom prst="rect">
            <a:avLst/>
          </a:prstGeom>
        </p:spPr>
      </p:sp>
      <p:sp>
        <p:nvSpPr>
          <p:cNvPr id="74" name="PlaceHolder 3"/>
          <p:cNvSpPr>
            <a:spLocks noGrp="1"/>
          </p:cNvSpPr>
          <p:nvPr>
            <p:ph type="title"/>
          </p:nvPr>
        </p:nvSpPr>
        <p:spPr>
          <a:xfrm>
            <a:off x="504000" y="301320"/>
            <a:ext cx="9072000" cy="1261800"/>
          </a:xfrm>
          <a:prstGeom prst="rect">
            <a:avLst/>
          </a:prstGeom>
        </p:spPr>
        <p:txBody>
          <a:bodyPr anchor="ctr" bIns="0" lIns="0" rIns="0" tIns="0" wrap="none"/>
          <a:p>
            <a:pPr algn="ctr"/>
            <a:r>
              <a:rPr lang="en-US"/>
              <a:t>Click to edit the title text format</a:t>
            </a:r>
            <a:endParaRPr/>
          </a:p>
        </p:txBody>
      </p:sp>
      <p:sp>
        <p:nvSpPr>
          <p:cNvPr id="75" name="PlaceHolder 4"/>
          <p:cNvSpPr>
            <a:spLocks noGrp="1"/>
          </p:cNvSpPr>
          <p:nvPr>
            <p:ph type="body"/>
          </p:nvPr>
        </p:nvSpPr>
        <p:spPr>
          <a:xfrm>
            <a:off x="504000" y="1768680"/>
            <a:ext cx="9072000" cy="4988880"/>
          </a:xfrm>
          <a:prstGeom prst="rect">
            <a:avLst/>
          </a:prstGeom>
        </p:spPr>
        <p:txBody>
          <a:bodyPr bIns="0" lIns="0" rIns="0" tIns="0" wrap="none"/>
          <a:p>
            <a:pPr>
              <a:buSzPct val="45000"/>
              <a:buFont typeface="StarSymbol"/>
              <a:buChar char=""/>
            </a:pPr>
            <a:r>
              <a:rPr lang="en-US"/>
              <a:t>Click to edit the outline text format</a:t>
            </a:r>
            <a:endParaRPr/>
          </a:p>
          <a:p>
            <a:pPr lvl="1">
              <a:buSzPct val="45000"/>
              <a:buFont typeface="StarSymbol"/>
              <a:buChar char=""/>
            </a:pPr>
            <a:r>
              <a:rPr lang="en-US"/>
              <a:t>Second Outline Level</a:t>
            </a:r>
            <a:endParaRPr/>
          </a:p>
          <a:p>
            <a:pPr lvl="2">
              <a:buSzPct val="75000"/>
              <a:buFont typeface="StarSymbol"/>
              <a:buChar char=""/>
            </a:pPr>
            <a:r>
              <a:rPr lang="en-US"/>
              <a:t>Third Outline Level</a:t>
            </a:r>
            <a:endParaRPr/>
          </a:p>
          <a:p>
            <a:pPr lvl="3">
              <a:buSzPct val="45000"/>
              <a:buFont typeface="StarSymbol"/>
              <a:buChar char=""/>
            </a:pPr>
            <a:r>
              <a:rPr lang="en-US"/>
              <a:t>Fourth Outline Level</a:t>
            </a:r>
            <a:endParaRPr/>
          </a:p>
          <a:p>
            <a:pPr lvl="4">
              <a:buSzPct val="7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a:p>
            <a:pPr lvl="7">
              <a:buSzPct val="45000"/>
              <a:buFont typeface="StarSymbol"/>
              <a:buChar char=""/>
            </a:pPr>
            <a:r>
              <a:rPr lang="en-US"/>
              <a:t>Eighth Outline Level</a:t>
            </a:r>
            <a:endParaRPr/>
          </a:p>
          <a:p>
            <a:pPr lvl="8">
              <a:buSzPct val="45000"/>
              <a:buFont typeface="StarSymbol"/>
              <a:buChar char=""/>
            </a:pPr>
            <a:r>
              <a:rPr lang="en-US"/>
              <a:t>Ninth Outline Level</a:t>
            </a:r>
            <a:endParaRPr/>
          </a:p>
        </p:txBody>
      </p:sp>
    </p:spTree>
  </p:cSld>
  <p:clrMap accent1="accent1" accent2="accent2" accent3="accent3" accent4="accent4" accent5="accent5" accent6="accent6" bg1="lt1" bg2="lt2" folHlink="folHlink" hlink="hlink" tx1="dk1" tx2="dk2"/>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slideLayout" Target="../slideLayouts/slideLayout25.xml"/><Relationship Id="rId1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25.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25.xml"/><Relationship Id="rId7"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25.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25.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25.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25.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25.xml"/><Relationship Id="rId7"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eg"/><Relationship Id="rId3" Type="http://schemas.openxmlformats.org/officeDocument/2006/relationships/slideLayout" Target="../slideLayouts/slideLayout25.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2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25.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25.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25.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25.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image" Target="../media/image79.jpeg"/><Relationship Id="rId3" Type="http://schemas.openxmlformats.org/officeDocument/2006/relationships/image" Target="../media/image80.jpeg"/><Relationship Id="rId4" Type="http://schemas.openxmlformats.org/officeDocument/2006/relationships/image" Target="../media/image81.jpeg"/><Relationship Id="rId5"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jpeg"/><Relationship Id="rId3" Type="http://schemas.openxmlformats.org/officeDocument/2006/relationships/image" Target="../media/image84.jpeg"/><Relationship Id="rId4"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image" Target="../media/image86.jpeg"/><Relationship Id="rId3" Type="http://schemas.openxmlformats.org/officeDocument/2006/relationships/image" Target="../media/image87.jpeg"/><Relationship Id="rId4" Type="http://schemas.openxmlformats.org/officeDocument/2006/relationships/image" Target="../media/image88.jpeg"/><Relationship Id="rId5"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image" Target="../media/image90.jpe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jpeg"/><Relationship Id="rId3"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jpeg"/><Relationship Id="rId3" Type="http://schemas.openxmlformats.org/officeDocument/2006/relationships/image" Target="../media/image95.jpeg"/><Relationship Id="rId4"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slideLayout" Target="../slideLayouts/slideLayout25.xml"/><Relationship Id="rId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image" Target="../media/image97.jpeg"/><Relationship Id="rId3"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98.jpeg"/><Relationship Id="rId2" Type="http://schemas.openxmlformats.org/officeDocument/2006/relationships/image" Target="../media/image99.jpeg"/><Relationship Id="rId3"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100.jpeg"/><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jpeg"/><Relationship Id="rId3" Type="http://schemas.openxmlformats.org/officeDocument/2006/relationships/slideLayout" Target="../slideLayouts/slideLayout2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slideLayout" Target="../slideLayouts/slideLayout25.xml"/><Relationship Id="rId10"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25.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slideLayout" Target="../slideLayouts/slideLayout25.xml"/><Relationship Id="rId8"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pic>
        <p:nvPicPr>
          <p:cNvPr descr="" id="113" name="Picture 2"/>
          <p:cNvPicPr/>
          <p:nvPr/>
        </p:nvPicPr>
        <p:blipFill>
          <a:blip r:embed="rId2"/>
          <a:stretch>
            <a:fillRect/>
          </a:stretch>
        </p:blipFill>
        <p:spPr>
          <a:xfrm>
            <a:off x="9000720" y="140040"/>
            <a:ext cx="934200" cy="901440"/>
          </a:xfrm>
          <a:prstGeom prst="rect">
            <a:avLst/>
          </a:prstGeom>
        </p:spPr>
      </p:pic>
    </p:spTree>
  </p:cSld>
</p:sld>
</file>

<file path=ppt/slides/slide10.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34" name="CustomShape 1"/>
          <p:cNvSpPr/>
          <p:nvPr/>
        </p:nvSpPr>
        <p:spPr>
          <a:xfrm>
            <a:off x="457200" y="-88920"/>
            <a:ext cx="9069120" cy="666360"/>
          </a:xfrm>
          <a:prstGeom prst="rect">
            <a:avLst/>
          </a:prstGeom>
        </p:spPr>
        <p:txBody>
          <a:bodyPr anchor="ctr" bIns="0" lIns="0" rIns="0" tIns="17640"/>
          <a:p>
            <a:pPr algn="ctr">
              <a:lnSpc>
                <a:spcPct val="95000"/>
              </a:lnSpc>
            </a:pPr>
            <a:r>
              <a:rPr lang="en-US" sz="2800">
                <a:solidFill>
                  <a:srgbClr val="e6e6ff"/>
                </a:solidFill>
                <a:latin typeface="Arial"/>
                <a:ea typeface="DejaVu Sans"/>
              </a:rPr>
              <a:t>New MCM Vs Old MCM</a:t>
            </a:r>
            <a:endParaRPr/>
          </a:p>
        </p:txBody>
      </p:sp>
    </p:spTree>
  </p:cSld>
  <p:timing>
    <p:tnLst>
      <p:par>
        <p:cTn dur="indefinite" id="15" nodeType="tmRoot" restart="never">
          <p:childTnLst>
            <p:seq>
              <p:cTn dur="indefinite" id="16" nodeType="mainSeq">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35" name="CustomShape 1"/>
          <p:cNvSpPr/>
          <p:nvPr/>
        </p:nvSpPr>
        <p:spPr>
          <a:xfrm>
            <a:off x="530280" y="1305000"/>
            <a:ext cx="9069120" cy="5460840"/>
          </a:xfrm>
          <a:prstGeom prst="rect">
            <a:avLst/>
          </a:prstGeom>
        </p:spPr>
        <p:txBody>
          <a:bodyPr bIns="0" lIns="0" rIns="0" tIns="15120"/>
          <a:p>
            <a:pPr>
              <a:lnSpc>
                <a:spcPct val="95000"/>
              </a:lnSpc>
              <a:buBlip>
                <a:blip r:embed="rId2"/>
              </a:buBlip>
            </a:pPr>
            <a:r>
              <a:rPr lang="en-US" sz="2400">
                <a:solidFill>
                  <a:srgbClr val="000000"/>
                </a:solidFill>
                <a:latin typeface="Century Schoolbook"/>
                <a:ea typeface="DejaVu Sans"/>
              </a:rPr>
              <a:t>New MCM is 30 times faster than the existing one.</a:t>
            </a:r>
            <a:endParaRPr/>
          </a:p>
          <a:p>
            <a:pPr>
              <a:lnSpc>
                <a:spcPct val="95000"/>
              </a:lnSpc>
              <a:buBlip>
                <a:blip r:embed="rId3"/>
              </a:buBlip>
            </a:pPr>
            <a:r>
              <a:rPr lang="en-US" sz="2400">
                <a:solidFill>
                  <a:srgbClr val="000000"/>
                </a:solidFill>
                <a:latin typeface="Century Schoolbook"/>
                <a:ea typeface="DejaVu Sans"/>
              </a:rPr>
              <a:t>Higher program and data memory and 1GB storage</a:t>
            </a:r>
            <a:endParaRPr/>
          </a:p>
          <a:p>
            <a:pPr>
              <a:lnSpc>
                <a:spcPct val="95000"/>
              </a:lnSpc>
              <a:buBlip>
                <a:blip r:embed="rId4"/>
              </a:buBlip>
            </a:pPr>
            <a:r>
              <a:rPr lang="en-US" sz="2400">
                <a:solidFill>
                  <a:srgbClr val="000000"/>
                </a:solidFill>
                <a:latin typeface="Century Schoolbook"/>
                <a:ea typeface="DejaVu Sans"/>
              </a:rPr>
              <a:t>Higher ADC resolution</a:t>
            </a:r>
            <a:endParaRPr/>
          </a:p>
          <a:p>
            <a:pPr>
              <a:lnSpc>
                <a:spcPct val="95000"/>
              </a:lnSpc>
              <a:buBlip>
                <a:blip r:embed="rId5"/>
              </a:buBlip>
            </a:pPr>
            <a:r>
              <a:rPr lang="en-US" sz="2400">
                <a:solidFill>
                  <a:srgbClr val="000000"/>
                </a:solidFill>
                <a:latin typeface="Century Schoolbook"/>
                <a:ea typeface="DejaVu Sans"/>
              </a:rPr>
              <a:t>Double control bits</a:t>
            </a:r>
            <a:endParaRPr/>
          </a:p>
          <a:p>
            <a:pPr>
              <a:lnSpc>
                <a:spcPct val="95000"/>
              </a:lnSpc>
              <a:buBlip>
                <a:blip r:embed="rId6"/>
              </a:buBlip>
            </a:pPr>
            <a:r>
              <a:rPr lang="en-US" sz="2400">
                <a:solidFill>
                  <a:srgbClr val="000000"/>
                </a:solidFill>
                <a:latin typeface="Century Schoolbook"/>
                <a:ea typeface="DejaVu Sans"/>
              </a:rPr>
              <a:t>Ethernet, RS485 and SPI connectivity</a:t>
            </a:r>
            <a:endParaRPr/>
          </a:p>
          <a:p>
            <a:pPr>
              <a:lnSpc>
                <a:spcPct val="95000"/>
              </a:lnSpc>
              <a:buBlip>
                <a:blip r:embed="rId7"/>
              </a:buBlip>
            </a:pPr>
            <a:r>
              <a:rPr lang="en-US" sz="2400">
                <a:solidFill>
                  <a:srgbClr val="000000"/>
                </a:solidFill>
                <a:latin typeface="Century Schoolbook"/>
                <a:ea typeface="DejaVu Sans"/>
              </a:rPr>
              <a:t>High level programming language and method</a:t>
            </a:r>
            <a:endParaRPr/>
          </a:p>
          <a:p>
            <a:pPr>
              <a:lnSpc>
                <a:spcPct val="95000"/>
              </a:lnSpc>
              <a:buBlip>
                <a:blip r:embed="rId8"/>
              </a:buBlip>
            </a:pPr>
            <a:r>
              <a:rPr lang="en-US" sz="2400">
                <a:solidFill>
                  <a:srgbClr val="000000"/>
                </a:solidFill>
                <a:latin typeface="Century Schoolbook"/>
                <a:ea typeface="DejaVu Sans"/>
              </a:rPr>
              <a:t>20dB less EMI</a:t>
            </a:r>
            <a:endParaRPr/>
          </a:p>
          <a:p>
            <a:pPr>
              <a:lnSpc>
                <a:spcPct val="95000"/>
              </a:lnSpc>
              <a:buBlip>
                <a:blip r:embed="rId9"/>
              </a:buBlip>
            </a:pPr>
            <a:r>
              <a:rPr lang="en-US" sz="2400">
                <a:solidFill>
                  <a:srgbClr val="000000"/>
                </a:solidFill>
                <a:latin typeface="Century Schoolbook"/>
                <a:ea typeface="DejaVu Sans"/>
              </a:rPr>
              <a:t>Additional features like : Real Time Clock, Battery Backup</a:t>
            </a:r>
            <a:endParaRPr/>
          </a:p>
          <a:p>
            <a:pPr>
              <a:lnSpc>
                <a:spcPct val="95000"/>
              </a:lnSpc>
              <a:buBlip>
                <a:blip r:embed="rId10"/>
              </a:buBlip>
            </a:pPr>
            <a:r>
              <a:rPr lang="en-US" sz="2400">
                <a:solidFill>
                  <a:srgbClr val="000000"/>
                </a:solidFill>
                <a:latin typeface="Century Schoolbook"/>
                <a:ea typeface="DejaVu Sans"/>
              </a:rPr>
              <a:t>ASCII structure based Command structure</a:t>
            </a:r>
            <a:endParaRPr/>
          </a:p>
          <a:p>
            <a:pPr>
              <a:lnSpc>
                <a:spcPct val="95000"/>
              </a:lnSpc>
              <a:buBlip>
                <a:blip r:embed="rId11"/>
              </a:buBlip>
            </a:pPr>
            <a:r>
              <a:rPr lang="en-US" sz="2400">
                <a:solidFill>
                  <a:srgbClr val="000000"/>
                </a:solidFill>
                <a:latin typeface="Century Schoolbook"/>
                <a:ea typeface="DejaVu Sans"/>
              </a:rPr>
              <a:t>Failure rate will be minimum </a:t>
            </a:r>
            <a:endParaRPr/>
          </a:p>
        </p:txBody>
      </p:sp>
      <p:sp>
        <p:nvSpPr>
          <p:cNvPr id="136" name="CustomShape 2"/>
          <p:cNvSpPr/>
          <p:nvPr/>
        </p:nvSpPr>
        <p:spPr>
          <a:xfrm>
            <a:off x="287640" y="231120"/>
            <a:ext cx="9069120" cy="666360"/>
          </a:xfrm>
          <a:prstGeom prst="rect">
            <a:avLst/>
          </a:prstGeom>
        </p:spPr>
        <p:txBody>
          <a:bodyPr anchor="ctr" bIns="0" lIns="0" rIns="0" tIns="17640"/>
          <a:p>
            <a:pPr algn="ctr">
              <a:lnSpc>
                <a:spcPct val="95000"/>
              </a:lnSpc>
            </a:pPr>
            <a:r>
              <a:rPr lang="en-US" sz="2800">
                <a:solidFill>
                  <a:srgbClr val="e6e6ff"/>
                </a:solidFill>
                <a:latin typeface="Arial"/>
                <a:ea typeface="DejaVu Sans"/>
              </a:rPr>
              <a:t>Performance Improvement</a:t>
            </a:r>
            <a:endParaRPr/>
          </a:p>
        </p:txBody>
      </p:sp>
      <p:sp>
        <p:nvSpPr>
          <p:cNvPr id="137" name="CustomShape 3"/>
          <p:cNvSpPr/>
          <p:nvPr/>
        </p:nvSpPr>
        <p:spPr>
          <a:xfrm>
            <a:off x="549360" y="6689880"/>
            <a:ext cx="8832600" cy="436320"/>
          </a:xfrm>
          <a:prstGeom prst="rect">
            <a:avLst/>
          </a:prstGeom>
        </p:spPr>
      </p:sp>
    </p:spTree>
  </p:cSld>
  <p:timing>
    <p:tnLst>
      <p:par>
        <p:cTn dur="indefinite" id="17" nodeType="tmRoot" restart="never">
          <p:childTnLst>
            <p:seq>
              <p:cTn dur="indefinite" id="18" nodeType="mainSeq">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38" name="CustomShape 1"/>
          <p:cNvSpPr/>
          <p:nvPr/>
        </p:nvSpPr>
        <p:spPr>
          <a:xfrm>
            <a:off x="387360" y="60480"/>
            <a:ext cx="9042120" cy="1233360"/>
          </a:xfrm>
          <a:prstGeom prst="rect">
            <a:avLst/>
          </a:prstGeom>
        </p:spPr>
        <p:txBody>
          <a:bodyPr anchor="ctr" bIns="0" lIns="0" rIns="0" tIns="0"/>
          <a:p>
            <a:pPr algn="ctr">
              <a:lnSpc>
                <a:spcPct val="93000"/>
              </a:lnSpc>
            </a:pPr>
            <a:r>
              <a:rPr lang="en-US" sz="2800">
                <a:solidFill>
                  <a:srgbClr val="ffffff"/>
                </a:solidFill>
                <a:latin typeface="Arial"/>
                <a:ea typeface="DejaVu Sans"/>
              </a:rPr>
              <a:t>M&amp;C System Software Up-gradation</a:t>
            </a:r>
            <a:endParaRPr/>
          </a:p>
        </p:txBody>
      </p:sp>
      <p:sp>
        <p:nvSpPr>
          <p:cNvPr id="139" name="CustomShape 2"/>
          <p:cNvSpPr/>
          <p:nvPr/>
        </p:nvSpPr>
        <p:spPr>
          <a:xfrm>
            <a:off x="287280" y="1511280"/>
            <a:ext cx="9502560" cy="5070240"/>
          </a:xfrm>
          <a:prstGeom prst="rect">
            <a:avLst/>
          </a:prstGeom>
        </p:spPr>
        <p:txBody>
          <a:bodyPr bIns="45000" lIns="90000" rIns="90000" tIns="45000"/>
          <a:p>
            <a:pPr>
              <a:lnSpc>
                <a:spcPct val="93000"/>
              </a:lnSpc>
              <a:buBlip>
                <a:blip r:embed="rId2"/>
              </a:buBlip>
            </a:pPr>
            <a:r>
              <a:rPr b="1" lang="en-US" sz="2200">
                <a:solidFill>
                  <a:srgbClr val="000000"/>
                </a:solidFill>
                <a:latin typeface="Arial"/>
                <a:ea typeface="DejaVu Sans"/>
              </a:rPr>
              <a:t>   </a:t>
            </a:r>
            <a:r>
              <a:rPr lang="en-US" sz="2200">
                <a:solidFill>
                  <a:srgbClr val="000000"/>
                </a:solidFill>
                <a:latin typeface="Arial"/>
                <a:ea typeface="DejaVu Sans"/>
              </a:rPr>
              <a:t>M&amp;C Software Development :</a:t>
            </a:r>
            <a:endParaRPr/>
          </a:p>
          <a:p>
            <a:pPr>
              <a:lnSpc>
                <a:spcPct val="93000"/>
              </a:lnSpc>
            </a:pPr>
            <a:r>
              <a:rPr lang="en-US" sz="2200">
                <a:solidFill>
                  <a:srgbClr val="000000"/>
                </a:solidFill>
                <a:latin typeface="Arial"/>
                <a:ea typeface="DejaVu Sans"/>
              </a:rPr>
              <a:t>   </a:t>
            </a:r>
            <a:r>
              <a:rPr lang="en-US" sz="2200">
                <a:solidFill>
                  <a:srgbClr val="000000"/>
                </a:solidFill>
                <a:latin typeface="Arial"/>
                <a:ea typeface="DejaVu Sans"/>
              </a:rPr>
              <a:t>Two parallel development activities are in progress</a:t>
            </a:r>
            <a:endParaRPr/>
          </a:p>
          <a:p>
            <a:pPr>
              <a:lnSpc>
                <a:spcPct val="93000"/>
              </a:lnSpc>
            </a:pPr>
            <a:endParaRPr/>
          </a:p>
          <a:p>
            <a:pPr>
              <a:lnSpc>
                <a:spcPct val="93000"/>
              </a:lnSpc>
            </a:pPr>
            <a:endParaRPr/>
          </a:p>
          <a:p>
            <a:pPr>
              <a:lnSpc>
                <a:spcPct val="93000"/>
              </a:lnSpc>
              <a:buBlip>
                <a:blip r:embed="rId3"/>
              </a:buBlip>
            </a:pPr>
            <a:r>
              <a:rPr lang="en-US" sz="2200">
                <a:solidFill>
                  <a:srgbClr val="000000"/>
                </a:solidFill>
                <a:latin typeface="Arial"/>
                <a:ea typeface="DejaVu Sans"/>
              </a:rPr>
              <a:t>   </a:t>
            </a:r>
            <a:r>
              <a:rPr b="1" lang="en-US" sz="2200" u="sng">
                <a:solidFill>
                  <a:srgbClr val="000000"/>
                </a:solidFill>
                <a:latin typeface="Arial"/>
                <a:ea typeface="DejaVu Sans"/>
              </a:rPr>
              <a:t>In House M&amp;C System Development : </a:t>
            </a:r>
            <a:r>
              <a:rPr b="1" lang="en-US" sz="2200" u="sng">
                <a:solidFill>
                  <a:srgbClr val="0000ff"/>
                </a:solidFill>
                <a:latin typeface="Arial"/>
                <a:ea typeface="DejaVu Sans"/>
              </a:rPr>
              <a:t>ONLINE_V2 </a:t>
            </a:r>
            <a:endParaRPr/>
          </a:p>
          <a:p>
            <a:pPr>
              <a:lnSpc>
                <a:spcPct val="93000"/>
              </a:lnSpc>
            </a:pPr>
            <a:endParaRPr/>
          </a:p>
          <a:p>
            <a:pPr>
              <a:lnSpc>
                <a:spcPct val="93000"/>
              </a:lnSpc>
            </a:pPr>
            <a:r>
              <a:rPr lang="en-US" sz="2200">
                <a:solidFill>
                  <a:srgbClr val="0000ff"/>
                </a:solidFill>
                <a:latin typeface="Arial"/>
                <a:ea typeface="DejaVu Sans"/>
              </a:rPr>
              <a:t>   </a:t>
            </a:r>
            <a:r>
              <a:rPr lang="en-US" sz="2200">
                <a:solidFill>
                  <a:srgbClr val="000000"/>
                </a:solidFill>
                <a:latin typeface="Arial"/>
                <a:ea typeface="DejaVu Sans"/>
              </a:rPr>
              <a:t>Aim to support Up-gradation testing activities and smooth change </a:t>
            </a:r>
            <a:endParaRPr/>
          </a:p>
          <a:p>
            <a:pPr>
              <a:lnSpc>
                <a:spcPct val="93000"/>
              </a:lnSpc>
            </a:pPr>
            <a:r>
              <a:rPr lang="en-US" sz="2200">
                <a:solidFill>
                  <a:srgbClr val="000000"/>
                </a:solidFill>
                <a:latin typeface="Arial"/>
                <a:ea typeface="DejaVu Sans"/>
              </a:rPr>
              <a:t>   </a:t>
            </a:r>
            <a:r>
              <a:rPr lang="en-US" sz="2200">
                <a:solidFill>
                  <a:srgbClr val="000000"/>
                </a:solidFill>
                <a:latin typeface="Arial"/>
                <a:ea typeface="DejaVu Sans"/>
              </a:rPr>
              <a:t>over from existing M&amp;C (ONLINE) System to New M&amp;C System </a:t>
            </a:r>
            <a:endParaRPr/>
          </a:p>
          <a:p>
            <a:pPr>
              <a:lnSpc>
                <a:spcPct val="93000"/>
              </a:lnSpc>
            </a:pPr>
            <a:r>
              <a:rPr lang="en-US" sz="2200">
                <a:solidFill>
                  <a:srgbClr val="000000"/>
                </a:solidFill>
                <a:latin typeface="Arial"/>
                <a:ea typeface="DejaVu Sans"/>
              </a:rPr>
              <a:t>   </a:t>
            </a:r>
            <a:r>
              <a:rPr lang="en-US" sz="2200">
                <a:solidFill>
                  <a:srgbClr val="000000"/>
                </a:solidFill>
                <a:latin typeface="Arial"/>
                <a:ea typeface="DejaVu Sans"/>
              </a:rPr>
              <a:t>(ONLINE_V2)</a:t>
            </a:r>
            <a:endParaRPr/>
          </a:p>
          <a:p>
            <a:pPr>
              <a:lnSpc>
                <a:spcPct val="93000"/>
              </a:lnSpc>
            </a:pPr>
            <a:endParaRPr/>
          </a:p>
          <a:p>
            <a:pPr>
              <a:lnSpc>
                <a:spcPct val="93000"/>
              </a:lnSpc>
              <a:buBlip>
                <a:blip r:embed="rId4"/>
              </a:buBlip>
            </a:pPr>
            <a:r>
              <a:rPr b="1" lang="en-US" sz="2200" u="sng">
                <a:solidFill>
                  <a:srgbClr val="000000"/>
                </a:solidFill>
                <a:latin typeface="Arial"/>
                <a:ea typeface="DejaVu Sans"/>
              </a:rPr>
              <a:t>Modern M&amp;C System Collaboration with Industry Partner (TCS, Pune)</a:t>
            </a:r>
            <a:endParaRPr/>
          </a:p>
          <a:p>
            <a:pPr>
              <a:lnSpc>
                <a:spcPct val="93000"/>
              </a:lnSpc>
            </a:pPr>
            <a:r>
              <a:rPr lang="en-US" sz="2200">
                <a:solidFill>
                  <a:srgbClr val="000000"/>
                </a:solidFill>
                <a:latin typeface="Arial"/>
                <a:ea typeface="DejaVu Sans"/>
              </a:rPr>
              <a:t>  </a:t>
            </a:r>
            <a:endParaRPr/>
          </a:p>
          <a:p>
            <a:pPr>
              <a:lnSpc>
                <a:spcPct val="93000"/>
              </a:lnSpc>
            </a:pPr>
            <a:r>
              <a:rPr lang="en-US" sz="2200">
                <a:solidFill>
                  <a:srgbClr val="000000"/>
                </a:solidFill>
                <a:latin typeface="Arial"/>
                <a:ea typeface="DejaVu Sans"/>
              </a:rPr>
              <a:t>  </a:t>
            </a:r>
            <a:r>
              <a:rPr lang="en-US" sz="2200">
                <a:solidFill>
                  <a:srgbClr val="000000"/>
                </a:solidFill>
                <a:latin typeface="Arial"/>
                <a:ea typeface="DejaVu Sans"/>
              </a:rPr>
              <a:t>Developing </a:t>
            </a:r>
            <a:r>
              <a:rPr b="1" lang="en-US" sz="2200" u="sng">
                <a:solidFill>
                  <a:srgbClr val="000000"/>
                </a:solidFill>
                <a:latin typeface="Arial"/>
                <a:ea typeface="DejaVu Sans"/>
              </a:rPr>
              <a:t>Next Generation M&amp;C System</a:t>
            </a:r>
            <a:r>
              <a:rPr lang="en-US" sz="2200">
                <a:solidFill>
                  <a:srgbClr val="000000"/>
                </a:solidFill>
                <a:latin typeface="Arial"/>
                <a:ea typeface="DejaVu Sans"/>
              </a:rPr>
              <a:t> for the Radio Telescope, </a:t>
            </a:r>
            <a:endParaRPr/>
          </a:p>
          <a:p>
            <a:pPr>
              <a:lnSpc>
                <a:spcPct val="93000"/>
              </a:lnSpc>
            </a:pPr>
            <a:r>
              <a:rPr lang="en-US" sz="2200">
                <a:solidFill>
                  <a:srgbClr val="000000"/>
                </a:solidFill>
                <a:latin typeface="Arial"/>
                <a:ea typeface="DejaVu Sans"/>
              </a:rPr>
              <a:t>  </a:t>
            </a:r>
            <a:r>
              <a:rPr lang="en-US" sz="2200">
                <a:solidFill>
                  <a:srgbClr val="000000"/>
                </a:solidFill>
                <a:latin typeface="Arial"/>
                <a:ea typeface="DejaVu Sans"/>
              </a:rPr>
              <a:t>test specification driven frame-work approach for SKA1 like  </a:t>
            </a:r>
            <a:endParaRPr/>
          </a:p>
          <a:p>
            <a:pPr>
              <a:lnSpc>
                <a:spcPct val="93000"/>
              </a:lnSpc>
            </a:pPr>
            <a:r>
              <a:rPr lang="en-US" sz="2200">
                <a:solidFill>
                  <a:srgbClr val="000000"/>
                </a:solidFill>
                <a:latin typeface="Arial"/>
                <a:ea typeface="DejaVu Sans"/>
              </a:rPr>
              <a:t>  </a:t>
            </a:r>
            <a:r>
              <a:rPr lang="en-US" sz="2200">
                <a:solidFill>
                  <a:srgbClr val="000000"/>
                </a:solidFill>
                <a:latin typeface="Arial"/>
                <a:ea typeface="DejaVu Sans"/>
              </a:rPr>
              <a:t>telescope.</a:t>
            </a:r>
            <a:endParaRPr/>
          </a:p>
        </p:txBody>
      </p:sp>
    </p:spTree>
  </p:cSld>
  <p:timing>
    <p:tnLst>
      <p:par>
        <p:cTn dur="indefinite" id="19" nodeType="tmRoot" restart="never">
          <p:childTnLst>
            <p:seq>
              <p:cTn dur="indefinite" id="20" nodeType="mainSeq">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0" name="Picture 2"/>
          <p:cNvPicPr/>
          <p:nvPr/>
        </p:nvPicPr>
        <p:blipFill>
          <a:blip r:embed="rId1"/>
          <a:stretch>
            <a:fillRect/>
          </a:stretch>
        </p:blipFill>
        <p:spPr>
          <a:xfrm>
            <a:off x="431640" y="1259640"/>
            <a:ext cx="9243720" cy="6127200"/>
          </a:xfrm>
          <a:prstGeom prst="rect">
            <a:avLst/>
          </a:prstGeom>
        </p:spPr>
      </p:pic>
      <p:sp>
        <p:nvSpPr>
          <p:cNvPr id="141" name="CustomShape 1"/>
          <p:cNvSpPr/>
          <p:nvPr/>
        </p:nvSpPr>
        <p:spPr>
          <a:xfrm>
            <a:off x="1188720" y="2286000"/>
            <a:ext cx="1645560" cy="548280"/>
          </a:xfrm>
          <a:prstGeom prst="rect">
            <a:avLst/>
          </a:prstGeom>
          <a:solidFill>
            <a:srgbClr val="ffcc99"/>
          </a:solidFill>
          <a:ln>
            <a:solidFill>
              <a:srgbClr val="808080"/>
            </a:solidFill>
          </a:ln>
        </p:spPr>
        <p:txBody>
          <a:bodyPr anchor="ctr" bIns="45000" lIns="90000" rIns="90000" tIns="45000" wrap="none"/>
          <a:p>
            <a:pPr algn="ctr"/>
            <a:r>
              <a:rPr lang="en-US" sz="1600"/>
              <a:t>NOVAS</a:t>
            </a:r>
            <a:endParaRPr/>
          </a:p>
          <a:p>
            <a:pPr algn="ctr"/>
            <a:r>
              <a:rPr lang="en-US" sz="1600"/>
              <a:t> </a:t>
            </a:r>
            <a:r>
              <a:rPr lang="en-US" sz="1600"/>
              <a:t>LIBRARY</a:t>
            </a:r>
            <a:endParaRPr/>
          </a:p>
        </p:txBody>
      </p:sp>
    </p:spTree>
  </p:cSld>
  <p:timing>
    <p:tnLst>
      <p:par>
        <p:cTn dur="indefinite" id="21" nodeType="tmRoot" restart="never">
          <p:childTnLst>
            <p:seq>
              <p:cTn id="22" nodeType="mainSeq">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2" name="CustomShape 1"/>
          <p:cNvSpPr/>
          <p:nvPr/>
        </p:nvSpPr>
        <p:spPr>
          <a:xfrm>
            <a:off x="503280" y="198360"/>
            <a:ext cx="9069120" cy="610920"/>
          </a:xfrm>
          <a:prstGeom prst="rect">
            <a:avLst/>
          </a:prstGeom>
        </p:spPr>
        <p:txBody>
          <a:bodyPr anchor="ctr" bIns="0" lIns="0" rIns="0" tIns="17640"/>
          <a:p>
            <a:pPr algn="ctr">
              <a:lnSpc>
                <a:spcPct val="95000"/>
              </a:lnSpc>
            </a:pPr>
            <a:r>
              <a:rPr lang="en-US" sz="2800">
                <a:solidFill>
                  <a:srgbClr val="ffffff"/>
                </a:solidFill>
                <a:latin typeface="Arial"/>
                <a:ea typeface="DejaVu Sans"/>
              </a:rPr>
              <a:t>Features of Online V2</a:t>
            </a:r>
            <a:endParaRPr/>
          </a:p>
        </p:txBody>
      </p:sp>
      <p:sp>
        <p:nvSpPr>
          <p:cNvPr id="143" name="CustomShape 2"/>
          <p:cNvSpPr/>
          <p:nvPr/>
        </p:nvSpPr>
        <p:spPr>
          <a:xfrm>
            <a:off x="431640" y="1345320"/>
            <a:ext cx="9359640" cy="5744880"/>
          </a:xfrm>
          <a:prstGeom prst="rect">
            <a:avLst/>
          </a:prstGeom>
        </p:spPr>
        <p:txBody>
          <a:bodyPr bIns="0" lIns="0" rIns="0" tIns="15120"/>
          <a:p>
            <a:pPr>
              <a:lnSpc>
                <a:spcPct val="95000"/>
              </a:lnSpc>
              <a:buBlip>
                <a:blip r:embed="rId1"/>
              </a:buBlip>
            </a:pPr>
            <a:r>
              <a:rPr lang="en-US" sz="2400">
                <a:solidFill>
                  <a:srgbClr val="000000"/>
                </a:solidFill>
                <a:latin typeface="Century Schoolbook"/>
                <a:ea typeface="DejaVu Sans"/>
              </a:rPr>
              <a:t>The Online_v2 will directly communicate with Antenna based   sub-systems using TCP/IP based socket communication, eliminating the need of ABCCOM ( Antenna base computer ). </a:t>
            </a:r>
            <a:endParaRPr/>
          </a:p>
          <a:p>
            <a:pPr>
              <a:lnSpc>
                <a:spcPct val="95000"/>
              </a:lnSpc>
              <a:buBlip>
                <a:blip r:embed="rId2"/>
              </a:buBlip>
            </a:pPr>
            <a:r>
              <a:rPr lang="en-US" sz="2400">
                <a:solidFill>
                  <a:srgbClr val="000000"/>
                </a:solidFill>
                <a:latin typeface="Century Schoolbook"/>
                <a:ea typeface="DejaVu Sans"/>
              </a:rPr>
              <a:t>Online_v2 communicates with Antenna sub-system using structure based protocol with most of the intelligence shifted to the lower level MCM program. </a:t>
            </a:r>
            <a:endParaRPr/>
          </a:p>
          <a:p>
            <a:pPr>
              <a:lnSpc>
                <a:spcPct val="95000"/>
              </a:lnSpc>
              <a:buBlip>
                <a:blip r:embed="rId3"/>
              </a:buBlip>
            </a:pPr>
            <a:r>
              <a:rPr lang="en-US" sz="2400">
                <a:solidFill>
                  <a:srgbClr val="000000"/>
                </a:solidFill>
                <a:latin typeface="Century Schoolbook"/>
                <a:ea typeface="DejaVu Sans"/>
              </a:rPr>
              <a:t>Online_v2 has been successfully tested with two antenna four sub-systems each in Telemetry lab</a:t>
            </a:r>
            <a:endParaRPr/>
          </a:p>
          <a:p>
            <a:pPr>
              <a:lnSpc>
                <a:spcPct val="95000"/>
              </a:lnSpc>
              <a:buBlip>
                <a:blip r:embed="rId4"/>
              </a:buBlip>
            </a:pPr>
            <a:r>
              <a:rPr lang="en-US" sz="2400">
                <a:solidFill>
                  <a:srgbClr val="000000"/>
                </a:solidFill>
                <a:latin typeface="Century Schoolbook"/>
                <a:ea typeface="DejaVu Sans"/>
              </a:rPr>
              <a:t>Online_V2 is successfully monitoring Antenna C03 shell temperature for last three months.</a:t>
            </a:r>
            <a:endParaRPr/>
          </a:p>
          <a:p>
            <a:pPr>
              <a:lnSpc>
                <a:spcPct val="95000"/>
              </a:lnSpc>
              <a:buBlip>
                <a:blip r:embed="rId5"/>
              </a:buBlip>
            </a:pPr>
            <a:r>
              <a:rPr lang="en-US" sz="2400">
                <a:solidFill>
                  <a:srgbClr val="000000"/>
                </a:solidFill>
                <a:latin typeface="Century Schoolbook"/>
                <a:ea typeface="DejaVu Sans"/>
              </a:rPr>
              <a:t>Online_v2 Provides QML Web-based  GUI for Control &amp; Monitoring.</a:t>
            </a:r>
            <a:endParaRPr/>
          </a:p>
        </p:txBody>
      </p:sp>
    </p:spTree>
  </p:cSld>
  <p:timing>
    <p:tnLst>
      <p:par>
        <p:cTn dur="indefinite" id="23" nodeType="tmRoot" restart="never">
          <p:childTnLst>
            <p:seq>
              <p:cTn dur="indefinite" id="24" nodeType="mainSeq">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 name="CustomShape 1"/>
          <p:cNvSpPr/>
          <p:nvPr/>
        </p:nvSpPr>
        <p:spPr>
          <a:xfrm>
            <a:off x="287640" y="1304640"/>
            <a:ext cx="9431280" cy="5866200"/>
          </a:xfrm>
          <a:prstGeom prst="rect">
            <a:avLst/>
          </a:prstGeom>
        </p:spPr>
        <p:txBody>
          <a:bodyPr bIns="45000" lIns="90000" rIns="90000" tIns="45000"/>
          <a:p>
            <a:pPr algn="just">
              <a:lnSpc>
                <a:spcPct val="93000"/>
              </a:lnSpc>
            </a:pPr>
            <a:r>
              <a:rPr lang="en-US" sz="2400">
                <a:solidFill>
                  <a:srgbClr val="000000"/>
                </a:solidFill>
                <a:latin typeface="Arial"/>
                <a:ea typeface="DejaVu Sans"/>
              </a:rPr>
              <a:t>Online_v2 has been successfully tested with 8 Rabbit MCM antenna setup in Lab along with 1 L3 Network switch.</a:t>
            </a:r>
            <a:endParaRPr/>
          </a:p>
          <a:p>
            <a:pPr algn="just">
              <a:lnSpc>
                <a:spcPct val="93000"/>
              </a:lnSpc>
            </a:pPr>
            <a:r>
              <a:rPr lang="en-US" sz="2400">
                <a:solidFill>
                  <a:srgbClr val="000000"/>
                </a:solidFill>
                <a:latin typeface="Arial"/>
                <a:ea typeface="DejaVu Sans"/>
              </a:rPr>
              <a:t>Online_v2 has been successfully tested in C06 antenna during April-2014</a:t>
            </a:r>
            <a:endParaRPr/>
          </a:p>
          <a:p>
            <a:pPr algn="just">
              <a:lnSpc>
                <a:spcPct val="93000"/>
              </a:lnSpc>
            </a:pPr>
            <a:r>
              <a:rPr lang="en-US" sz="2400">
                <a:solidFill>
                  <a:srgbClr val="000000"/>
                </a:solidFill>
                <a:latin typeface="Arial"/>
                <a:ea typeface="DejaVu Sans"/>
              </a:rPr>
              <a:t>maintenance period for two sub-system Sentinel &amp; optical fiber.</a:t>
            </a:r>
            <a:endParaRPr/>
          </a:p>
          <a:p>
            <a:pPr algn="just">
              <a:lnSpc>
                <a:spcPct val="93000"/>
              </a:lnSpc>
            </a:pPr>
            <a:r>
              <a:rPr lang="en-US" sz="2400">
                <a:solidFill>
                  <a:srgbClr val="000000"/>
                </a:solidFill>
                <a:latin typeface="Arial"/>
                <a:ea typeface="DejaVu Sans"/>
              </a:rPr>
              <a:t>Online_v2 has been successfully tested in C01,C04 &amp; C06 antenna during October-2014 maintenance period for two sub-system Sentinel &amp; optical fiber.</a:t>
            </a:r>
            <a:endParaRPr/>
          </a:p>
          <a:p>
            <a:pPr algn="just">
              <a:lnSpc>
                <a:spcPct val="93000"/>
              </a:lnSpc>
            </a:pPr>
            <a:r>
              <a:rPr lang="en-US" sz="2400">
                <a:solidFill>
                  <a:srgbClr val="000000"/>
                </a:solidFill>
                <a:latin typeface="Arial"/>
                <a:ea typeface="DejaVu Sans"/>
              </a:rPr>
              <a:t>Online_V2 is successfully monitoring Antenna C03 shell temperature for last three months.</a:t>
            </a:r>
            <a:endParaRPr/>
          </a:p>
          <a:p>
            <a:pPr algn="just">
              <a:lnSpc>
                <a:spcPct val="93000"/>
              </a:lnSpc>
            </a:pPr>
            <a:r>
              <a:rPr lang="en-US" sz="2400">
                <a:solidFill>
                  <a:srgbClr val="000000"/>
                </a:solidFill>
                <a:latin typeface="Arial"/>
                <a:ea typeface="DejaVu Sans"/>
              </a:rPr>
              <a:t>GWB correlator has been successfully interfaced with Online_v2. It has been thoroughly tested during April-2014 maintenance period.</a:t>
            </a:r>
            <a:endParaRPr/>
          </a:p>
          <a:p>
            <a:pPr algn="just">
              <a:lnSpc>
                <a:spcPct val="93000"/>
              </a:lnSpc>
            </a:pPr>
            <a:r>
              <a:rPr lang="en-US" sz="2400">
                <a:solidFill>
                  <a:srgbClr val="000000"/>
                </a:solidFill>
                <a:latin typeface="Arial"/>
                <a:ea typeface="DejaVu Sans"/>
              </a:rPr>
              <a:t>Servo system with PC104 card has been successfully interfaced &amp; tested with Online_v2 with actual hardware setup in SSL Lab.</a:t>
            </a:r>
            <a:endParaRPr/>
          </a:p>
          <a:p>
            <a:pPr algn="just">
              <a:lnSpc>
                <a:spcPct val="93000"/>
              </a:lnSpc>
            </a:pPr>
            <a:r>
              <a:rPr lang="en-US" sz="2400">
                <a:solidFill>
                  <a:srgbClr val="000000"/>
                </a:solidFill>
                <a:latin typeface="Arial"/>
                <a:ea typeface="DejaVu Sans"/>
              </a:rPr>
              <a:t>Online_v2 has been successfully interfaced with QML Web-based GUI for Control &amp; Monitoring, Readline library based terminal as well as Python environment.</a:t>
            </a:r>
            <a:endParaRPr/>
          </a:p>
        </p:txBody>
      </p:sp>
      <p:sp>
        <p:nvSpPr>
          <p:cNvPr id="145" name="CustomShape 2"/>
          <p:cNvSpPr/>
          <p:nvPr/>
        </p:nvSpPr>
        <p:spPr>
          <a:xfrm>
            <a:off x="2850840" y="323280"/>
            <a:ext cx="4038120" cy="485640"/>
          </a:xfrm>
          <a:prstGeom prst="rect">
            <a:avLst/>
          </a:prstGeom>
        </p:spPr>
        <p:txBody>
          <a:bodyPr bIns="45000" lIns="90000" rIns="90000" tIns="45000" wrap="none"/>
          <a:p>
            <a:pPr>
              <a:lnSpc>
                <a:spcPct val="93000"/>
              </a:lnSpc>
            </a:pPr>
            <a:r>
              <a:rPr lang="en-US" sz="2800">
                <a:solidFill>
                  <a:srgbClr val="ffffff"/>
                </a:solidFill>
                <a:latin typeface="Arial"/>
                <a:ea typeface="DejaVu Sans"/>
              </a:rPr>
              <a:t>Milestones of Online_V2</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6" name="Picture 2"/>
          <p:cNvPicPr/>
          <p:nvPr/>
        </p:nvPicPr>
        <p:blipFill>
          <a:blip r:embed="rId1"/>
          <a:stretch>
            <a:fillRect/>
          </a:stretch>
        </p:blipFill>
        <p:spPr>
          <a:xfrm>
            <a:off x="0" y="1187640"/>
            <a:ext cx="10078920" cy="6009840"/>
          </a:xfrm>
          <a:prstGeom prst="rect">
            <a:avLst/>
          </a:prstGeom>
        </p:spPr>
      </p:pic>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47" name="Picture 2"/>
          <p:cNvPicPr/>
          <p:nvPr/>
        </p:nvPicPr>
        <p:blipFill>
          <a:blip r:embed="rId1"/>
          <a:stretch>
            <a:fillRect/>
          </a:stretch>
        </p:blipFill>
        <p:spPr>
          <a:xfrm>
            <a:off x="0" y="1187640"/>
            <a:ext cx="10078920" cy="5973480"/>
          </a:xfrm>
          <a:prstGeom prst="rect">
            <a:avLst/>
          </a:prstGeom>
        </p:spPr>
      </p:pic>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8" name="CustomShape 1"/>
          <p:cNvSpPr/>
          <p:nvPr/>
        </p:nvSpPr>
        <p:spPr>
          <a:xfrm>
            <a:off x="361800" y="323280"/>
            <a:ext cx="9069120" cy="479160"/>
          </a:xfrm>
          <a:prstGeom prst="rect">
            <a:avLst/>
          </a:prstGeom>
        </p:spPr>
        <p:txBody>
          <a:bodyPr anchor="ctr" bIns="0" lIns="0" rIns="0" tIns="17640"/>
          <a:p>
            <a:pPr algn="ctr">
              <a:lnSpc>
                <a:spcPct val="95000"/>
              </a:lnSpc>
            </a:pPr>
            <a:r>
              <a:rPr lang="en-US" sz="2800">
                <a:solidFill>
                  <a:srgbClr val="ffffff"/>
                </a:solidFill>
                <a:latin typeface="Arial"/>
                <a:ea typeface="DejaVu Sans"/>
              </a:rPr>
              <a:t>Lab Test Set Up</a:t>
            </a:r>
            <a:endParaRPr/>
          </a:p>
        </p:txBody>
      </p:sp>
      <p:pic>
        <p:nvPicPr>
          <p:cNvPr descr="" id="149" name="Picture 2"/>
          <p:cNvPicPr/>
          <p:nvPr/>
        </p:nvPicPr>
        <p:blipFill>
          <a:blip r:embed="rId1"/>
          <a:stretch>
            <a:fillRect/>
          </a:stretch>
        </p:blipFill>
        <p:spPr>
          <a:xfrm>
            <a:off x="1152000" y="1241640"/>
            <a:ext cx="7990920" cy="5992560"/>
          </a:xfrm>
          <a:prstGeom prst="rect">
            <a:avLst/>
          </a:prstGeom>
          <a:ln w="15840">
            <a:solidFill>
              <a:srgbClr val="000000"/>
            </a:solidFill>
            <a:round/>
          </a:ln>
        </p:spPr>
      </p:pic>
    </p:spTree>
  </p:cSld>
  <p:timing>
    <p:tnLst>
      <p:par>
        <p:cTn dur="indefinite" id="25" nodeType="tmRoot" restart="never">
          <p:childTnLst>
            <p:seq>
              <p:cTn dur="indefinite" id="26" nodeType="mainSeq">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50" name="CustomShape 1"/>
          <p:cNvSpPr/>
          <p:nvPr/>
        </p:nvSpPr>
        <p:spPr>
          <a:xfrm>
            <a:off x="71640" y="-108720"/>
            <a:ext cx="9042120" cy="1233360"/>
          </a:xfrm>
          <a:prstGeom prst="rect">
            <a:avLst/>
          </a:prstGeom>
        </p:spPr>
        <p:txBody>
          <a:bodyPr anchor="ctr" bIns="0" lIns="0" rIns="0" tIns="0"/>
          <a:p>
            <a:pPr algn="ctr">
              <a:lnSpc>
                <a:spcPct val="93000"/>
              </a:lnSpc>
            </a:pPr>
            <a:r>
              <a:rPr lang="en-US" sz="2800">
                <a:solidFill>
                  <a:srgbClr val="f2f2f2"/>
                </a:solidFill>
                <a:latin typeface="Arial"/>
                <a:ea typeface="DejaVu Sans"/>
              </a:rPr>
              <a:t>QML Based M&amp;C GUI (Online_V2)</a:t>
            </a:r>
            <a:endParaRPr/>
          </a:p>
        </p:txBody>
      </p:sp>
      <p:pic>
        <p:nvPicPr>
          <p:cNvPr descr="" id="151" name="Picture 3"/>
          <p:cNvPicPr/>
          <p:nvPr/>
        </p:nvPicPr>
        <p:blipFill>
          <a:blip r:embed="rId2"/>
          <a:stretch>
            <a:fillRect/>
          </a:stretch>
        </p:blipFill>
        <p:spPr>
          <a:xfrm>
            <a:off x="0" y="1187280"/>
            <a:ext cx="6197400" cy="4957560"/>
          </a:xfrm>
          <a:prstGeom prst="rect">
            <a:avLst/>
          </a:prstGeom>
        </p:spPr>
      </p:pic>
      <p:sp>
        <p:nvSpPr>
          <p:cNvPr id="152" name="CustomShape 2"/>
          <p:cNvSpPr/>
          <p:nvPr/>
        </p:nvSpPr>
        <p:spPr>
          <a:xfrm>
            <a:off x="0" y="1187280"/>
            <a:ext cx="6197400" cy="4957560"/>
          </a:xfrm>
          <a:prstGeom prst="rect">
            <a:avLst/>
          </a:prstGeom>
        </p:spPr>
      </p:sp>
      <p:pic>
        <p:nvPicPr>
          <p:cNvPr descr="" id="153" name="Picture 5"/>
          <p:cNvPicPr/>
          <p:nvPr/>
        </p:nvPicPr>
        <p:blipFill>
          <a:blip r:embed="rId3"/>
          <a:stretch>
            <a:fillRect/>
          </a:stretch>
        </p:blipFill>
        <p:spPr>
          <a:xfrm>
            <a:off x="4464000" y="2851200"/>
            <a:ext cx="5614920" cy="4491000"/>
          </a:xfrm>
          <a:prstGeom prst="rect">
            <a:avLst/>
          </a:prstGeom>
        </p:spPr>
      </p:pic>
    </p:spTree>
  </p:cSld>
  <p:timing>
    <p:tnLst>
      <p:par>
        <p:cTn dur="indefinite" id="27" nodeType="tmRoot" restart="never">
          <p:childTnLst>
            <p:seq>
              <p:cTn dur="indefinite" id="28" nodeType="mainSeq">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 name="CustomShape 1"/>
          <p:cNvSpPr/>
          <p:nvPr/>
        </p:nvSpPr>
        <p:spPr>
          <a:xfrm>
            <a:off x="252000" y="1230840"/>
            <a:ext cx="9574920" cy="4214520"/>
          </a:xfrm>
          <a:prstGeom prst="rect">
            <a:avLst/>
          </a:prstGeom>
        </p:spPr>
        <p:txBody>
          <a:bodyPr anchor="ctr" bIns="50400" lIns="100800" rIns="100800" tIns="50400"/>
          <a:p>
            <a:pPr algn="just">
              <a:lnSpc>
                <a:spcPct val="150000"/>
              </a:lnSpc>
            </a:pPr>
            <a:r>
              <a:rPr lang="en-US">
                <a:solidFill>
                  <a:srgbClr val="000000"/>
                </a:solidFill>
                <a:latin typeface="Times New Roman"/>
                <a:ea typeface="Calibri"/>
              </a:rPr>
              <a:t>I joined TIFR for the GMRT project on 30th April 1990 at NCRA, Pune as Electronics Engineer-SC. I have taken the following responsibilities.</a:t>
            </a:r>
            <a:endParaRPr/>
          </a:p>
          <a:p>
            <a:pPr algn="just">
              <a:lnSpc>
                <a:spcPct val="150000"/>
              </a:lnSpc>
            </a:pPr>
            <a:r>
              <a:rPr b="1" lang="en-US" u="sng">
                <a:solidFill>
                  <a:srgbClr val="000000"/>
                </a:solidFill>
                <a:latin typeface="Times New Roman"/>
                <a:ea typeface="Calibri"/>
              </a:rPr>
              <a:t>GMRT Front-end Receiver System (Design, development, installation and commissioning) </a:t>
            </a:r>
            <a:endParaRPr/>
          </a:p>
          <a:p>
            <a:pPr algn="just">
              <a:lnSpc>
                <a:spcPct val="150000"/>
              </a:lnSpc>
            </a:pPr>
            <a:r>
              <a:rPr lang="en-US">
                <a:solidFill>
                  <a:srgbClr val="000000"/>
                </a:solidFill>
                <a:latin typeface="Times New Roman"/>
                <a:ea typeface="Calibri"/>
              </a:rPr>
              <a:t>Involved in development of the GMRT Front-end Receiver. I have design and developed of RF Filters, Broadband RF Amplifier and Phase Switch, RF polarization changeover switch, RF Solar Attenuators, Helical antenna for polarization testing, Installation and commissioning of GMRT Front-end Receiver, Radio Frequency Interference (RFI) survey/measurements  in and around the GMRT Observatory. RF Shielding measurement of GMRT antenna cages. Also I have designed and developed RFI free Telephony System for High Lift Platform (HLP)</a:t>
            </a:r>
            <a:endParaRPr/>
          </a:p>
          <a:p>
            <a:pPr algn="just">
              <a:lnSpc>
                <a:spcPct val="150000"/>
              </a:lnSpc>
            </a:pPr>
            <a:r>
              <a:rPr lang="en-US">
                <a:solidFill>
                  <a:srgbClr val="ffffff"/>
                </a:solidFill>
                <a:latin typeface="Times New Roman"/>
                <a:ea typeface="DejaVu Sans"/>
              </a:rPr>
              <a:t> </a:t>
            </a:r>
            <a:endParaRPr/>
          </a:p>
        </p:txBody>
      </p:sp>
      <p:sp>
        <p:nvSpPr>
          <p:cNvPr id="115" name="CustomShape 2"/>
          <p:cNvSpPr/>
          <p:nvPr/>
        </p:nvSpPr>
        <p:spPr>
          <a:xfrm>
            <a:off x="143640" y="179280"/>
            <a:ext cx="8710920" cy="893160"/>
          </a:xfrm>
          <a:prstGeom prst="rect">
            <a:avLst/>
          </a:prstGeom>
        </p:spPr>
        <p:txBody>
          <a:bodyPr bIns="50400" lIns="100800" rIns="100800" tIns="50400"/>
          <a:p>
            <a:pPr algn="ctr">
              <a:lnSpc>
                <a:spcPct val="93000"/>
              </a:lnSpc>
            </a:pPr>
            <a:r>
              <a:rPr lang="en-US" sz="2800">
                <a:solidFill>
                  <a:srgbClr val="ffffff"/>
                </a:solidFill>
                <a:latin typeface="Arial"/>
                <a:ea typeface="DejaVu Sans"/>
              </a:rPr>
              <a:t>Brief description of works and responsibilities taken for the GMRT(1990-2015) </a:t>
            </a:r>
            <a:endParaRPr/>
          </a:p>
        </p:txBody>
      </p:sp>
      <p:pic>
        <p:nvPicPr>
          <p:cNvPr descr="" id="116" name="Picture 3"/>
          <p:cNvPicPr/>
          <p:nvPr/>
        </p:nvPicPr>
        <p:blipFill>
          <a:blip r:embed="rId1"/>
          <a:stretch>
            <a:fillRect/>
          </a:stretch>
        </p:blipFill>
        <p:spPr>
          <a:xfrm>
            <a:off x="3612240" y="5148000"/>
            <a:ext cx="3161520" cy="2095560"/>
          </a:xfrm>
          <a:prstGeom prst="rect">
            <a:avLst/>
          </a:prstGeom>
          <a:ln w="15840">
            <a:solidFill>
              <a:srgbClr val="000000"/>
            </a:solidFill>
            <a:round/>
          </a:ln>
        </p:spPr>
      </p:pic>
    </p:spTree>
  </p:cSld>
</p:sld>
</file>

<file path=ppt/slides/slide20.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54" name="CustomShape 1"/>
          <p:cNvSpPr/>
          <p:nvPr/>
        </p:nvSpPr>
        <p:spPr>
          <a:xfrm>
            <a:off x="215640" y="-108720"/>
            <a:ext cx="9042120" cy="1233360"/>
          </a:xfrm>
          <a:prstGeom prst="rect">
            <a:avLst/>
          </a:prstGeom>
        </p:spPr>
        <p:txBody>
          <a:bodyPr anchor="ctr" bIns="0" lIns="0" rIns="0" tIns="0"/>
          <a:p>
            <a:pPr algn="ctr">
              <a:lnSpc>
                <a:spcPct val="93000"/>
              </a:lnSpc>
            </a:pPr>
            <a:r>
              <a:rPr lang="en-US" sz="2800">
                <a:solidFill>
                  <a:srgbClr val="f2f2f2"/>
                </a:solidFill>
                <a:latin typeface="Arial"/>
                <a:ea typeface="DejaVu Sans"/>
              </a:rPr>
              <a:t>QML Based M&amp;C GUI (Online_V2)</a:t>
            </a:r>
            <a:endParaRPr/>
          </a:p>
        </p:txBody>
      </p:sp>
      <p:pic>
        <p:nvPicPr>
          <p:cNvPr descr="" id="155" name="Picture 2"/>
          <p:cNvPicPr/>
          <p:nvPr/>
        </p:nvPicPr>
        <p:blipFill>
          <a:blip r:embed="rId2"/>
          <a:stretch>
            <a:fillRect/>
          </a:stretch>
        </p:blipFill>
        <p:spPr>
          <a:xfrm>
            <a:off x="1035720" y="1116000"/>
            <a:ext cx="7891200" cy="6311520"/>
          </a:xfrm>
          <a:prstGeom prst="rect">
            <a:avLst/>
          </a:prstGeom>
        </p:spPr>
      </p:pic>
    </p:spTree>
  </p:cSld>
  <p:timing>
    <p:tnLst>
      <p:par>
        <p:cTn dur="indefinite" id="29" nodeType="tmRoot" restart="never">
          <p:childTnLst>
            <p:seq>
              <p:cTn dur="indefinite" id="30" nodeType="mainSeq">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56" name="CustomShape 1"/>
          <p:cNvSpPr/>
          <p:nvPr/>
        </p:nvSpPr>
        <p:spPr>
          <a:xfrm>
            <a:off x="-72360" y="146160"/>
            <a:ext cx="9069120" cy="428400"/>
          </a:xfrm>
          <a:prstGeom prst="rect">
            <a:avLst/>
          </a:prstGeom>
        </p:spPr>
        <p:txBody>
          <a:bodyPr anchor="ctr" bIns="0" lIns="0" rIns="0" tIns="17640"/>
          <a:p>
            <a:pPr algn="ctr">
              <a:lnSpc>
                <a:spcPct val="95000"/>
              </a:lnSpc>
            </a:pPr>
            <a:r>
              <a:rPr lang="en-US" sz="2800">
                <a:solidFill>
                  <a:srgbClr val="ffffff"/>
                </a:solidFill>
                <a:latin typeface="Arial"/>
                <a:ea typeface="DejaVu Sans"/>
              </a:rPr>
              <a:t>Shared Memory Display of Online V2 (Lab Set Up)</a:t>
            </a:r>
            <a:endParaRPr/>
          </a:p>
        </p:txBody>
      </p:sp>
      <p:pic>
        <p:nvPicPr>
          <p:cNvPr descr="" id="157" name="Picture 2"/>
          <p:cNvPicPr/>
          <p:nvPr/>
        </p:nvPicPr>
        <p:blipFill>
          <a:blip r:embed="rId2"/>
          <a:stretch>
            <a:fillRect/>
          </a:stretch>
        </p:blipFill>
        <p:spPr>
          <a:xfrm>
            <a:off x="450720" y="770040"/>
            <a:ext cx="9142200" cy="6634080"/>
          </a:xfrm>
          <a:prstGeom prst="rect">
            <a:avLst/>
          </a:prstGeom>
        </p:spPr>
      </p:pic>
    </p:spTree>
  </p:cSld>
  <p:timing>
    <p:tnLst>
      <p:par>
        <p:cTn dur="indefinite" id="31" nodeType="tmRoot" restart="never">
          <p:childTnLst>
            <p:seq>
              <p:cTn dur="indefinite" id="32" nodeType="mainSeq">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58" name="CustomShape 1"/>
          <p:cNvSpPr/>
          <p:nvPr/>
        </p:nvSpPr>
        <p:spPr>
          <a:xfrm>
            <a:off x="1491120" y="266760"/>
            <a:ext cx="8227800" cy="537840"/>
          </a:xfrm>
          <a:prstGeom prst="rect">
            <a:avLst/>
          </a:prstGeom>
        </p:spPr>
        <p:txBody>
          <a:bodyPr bIns="45000" lIns="90000" rIns="90000" tIns="45000"/>
          <a:p>
            <a:pPr>
              <a:lnSpc>
                <a:spcPct val="100000"/>
              </a:lnSpc>
            </a:pPr>
            <a:r>
              <a:rPr lang="en-US" sz="2800">
                <a:solidFill>
                  <a:srgbClr val="ffffff"/>
                </a:solidFill>
                <a:latin typeface="Arial"/>
                <a:ea typeface="Droid Sans Fallback"/>
              </a:rPr>
              <a:t> </a:t>
            </a:r>
            <a:r>
              <a:rPr lang="en-US" sz="2800">
                <a:solidFill>
                  <a:srgbClr val="ffffff"/>
                </a:solidFill>
                <a:latin typeface="Arial"/>
                <a:ea typeface="Droid Sans Fallback"/>
              </a:rPr>
              <a:t>GMRT Upgrade : M&amp;C Challenges</a:t>
            </a:r>
            <a:endParaRPr/>
          </a:p>
        </p:txBody>
      </p:sp>
      <p:sp>
        <p:nvSpPr>
          <p:cNvPr id="159" name="CustomShape 2"/>
          <p:cNvSpPr/>
          <p:nvPr/>
        </p:nvSpPr>
        <p:spPr>
          <a:xfrm>
            <a:off x="503280" y="1440000"/>
            <a:ext cx="9286560" cy="5830560"/>
          </a:xfrm>
          <a:prstGeom prst="rect">
            <a:avLst/>
          </a:prstGeom>
        </p:spPr>
        <p:txBody>
          <a:bodyPr bIns="45000" lIns="90000" rIns="90000" tIns="45000"/>
          <a:p>
            <a:pPr>
              <a:lnSpc>
                <a:spcPct val="93000"/>
              </a:lnSpc>
              <a:buBlip>
                <a:blip r:embed="rId2"/>
              </a:buBlip>
            </a:pPr>
            <a:r>
              <a:rPr b="1" lang="en-US" sz="2200">
                <a:solidFill>
                  <a:srgbClr val="000000"/>
                </a:solidFill>
                <a:latin typeface="Arial"/>
                <a:ea typeface="Droid Sans Fallback"/>
              </a:rPr>
              <a:t>  </a:t>
            </a:r>
            <a:r>
              <a:rPr b="1" lang="en-US" sz="2200">
                <a:solidFill>
                  <a:srgbClr val="000000"/>
                </a:solidFill>
                <a:latin typeface="Arial"/>
                <a:ea typeface="Droid Sans Fallback"/>
              </a:rPr>
              <a:t>Aims to develope a Generic </a:t>
            </a:r>
            <a:r>
              <a:rPr b="1" lang="en-US" sz="2200">
                <a:solidFill>
                  <a:srgbClr val="000080"/>
                </a:solidFill>
                <a:latin typeface="Arial"/>
                <a:ea typeface="Droid Sans Fallback"/>
              </a:rPr>
              <a:t>Specification Driven M&amp;C frame-work</a:t>
            </a:r>
            <a:r>
              <a:rPr b="1" lang="en-US" sz="2200">
                <a:solidFill>
                  <a:srgbClr val="000000"/>
                </a:solidFill>
                <a:latin typeface="Arial"/>
                <a:ea typeface="Droid Sans Fallback"/>
              </a:rPr>
              <a:t> to support evolution or upgrade phase over next decade (Instead of developing device specific bespoke solution)</a:t>
            </a:r>
            <a:endParaRPr/>
          </a:p>
          <a:p>
            <a:pPr>
              <a:lnSpc>
                <a:spcPct val="93000"/>
              </a:lnSpc>
            </a:pPr>
            <a:endParaRPr/>
          </a:p>
          <a:p>
            <a:pPr>
              <a:lnSpc>
                <a:spcPct val="93000"/>
              </a:lnSpc>
              <a:buBlip>
                <a:blip r:embed="rId3"/>
              </a:buBlip>
            </a:pPr>
            <a:r>
              <a:rPr b="1" lang="en-US" sz="2200">
                <a:solidFill>
                  <a:srgbClr val="000000"/>
                </a:solidFill>
                <a:latin typeface="Arial"/>
                <a:ea typeface="Droid Sans Fallback"/>
              </a:rPr>
              <a:t>  </a:t>
            </a:r>
            <a:r>
              <a:rPr b="1" lang="en-US" sz="2200">
                <a:solidFill>
                  <a:srgbClr val="000080"/>
                </a:solidFill>
                <a:latin typeface="Arial"/>
                <a:ea typeface="Droid Sans Fallback"/>
              </a:rPr>
              <a:t>End-to-end Radio Telescope M&amp;C software</a:t>
            </a:r>
            <a:r>
              <a:rPr b="1" lang="en-US" sz="2200">
                <a:solidFill>
                  <a:srgbClr val="000000"/>
                </a:solidFill>
                <a:latin typeface="Arial"/>
                <a:ea typeface="Droid Sans Fallback"/>
              </a:rPr>
              <a:t> which processes and execute scheduled Observing proposal in auto mode and supports science data analysis by providing meta-data (Observation log, bad-data flagging, M&amp;C system and metrology data Logs etc)</a:t>
            </a:r>
            <a:endParaRPr/>
          </a:p>
          <a:p>
            <a:pPr>
              <a:lnSpc>
                <a:spcPct val="93000"/>
              </a:lnSpc>
            </a:pPr>
            <a:endParaRPr/>
          </a:p>
          <a:p>
            <a:pPr>
              <a:lnSpc>
                <a:spcPct val="93000"/>
              </a:lnSpc>
              <a:buBlip>
                <a:blip r:embed="rId4"/>
              </a:buBlip>
            </a:pPr>
            <a:r>
              <a:rPr b="1" lang="en-US" sz="2200">
                <a:solidFill>
                  <a:srgbClr val="000000"/>
                </a:solidFill>
                <a:latin typeface="Arial"/>
                <a:ea typeface="Droid Sans Fallback"/>
              </a:rPr>
              <a:t>  </a:t>
            </a:r>
            <a:r>
              <a:rPr b="1" lang="en-US" sz="2200">
                <a:solidFill>
                  <a:srgbClr val="000000"/>
                </a:solidFill>
                <a:latin typeface="Arial"/>
                <a:ea typeface="Droid Sans Fallback"/>
              </a:rPr>
              <a:t>Modern M&amp;C System, industry collaboration (TCS, Pune) to leveraging the technlogy trends to upgrade the M&amp;C Hardware and Software.</a:t>
            </a:r>
            <a:endParaRPr/>
          </a:p>
          <a:p>
            <a:pPr>
              <a:lnSpc>
                <a:spcPct val="93000"/>
              </a:lnSpc>
            </a:pPr>
            <a:endParaRPr/>
          </a:p>
          <a:p>
            <a:pPr>
              <a:lnSpc>
                <a:spcPct val="93000"/>
              </a:lnSpc>
              <a:buBlip>
                <a:blip r:embed="rId5"/>
              </a:buBlip>
            </a:pPr>
            <a:r>
              <a:rPr b="1" lang="en-US" sz="2200">
                <a:solidFill>
                  <a:srgbClr val="000000"/>
                </a:solidFill>
                <a:latin typeface="Arial"/>
                <a:ea typeface="Droid Sans Fallback"/>
              </a:rPr>
              <a:t>  </a:t>
            </a:r>
            <a:r>
              <a:rPr b="1" lang="en-US" sz="2200">
                <a:solidFill>
                  <a:srgbClr val="000000"/>
                </a:solidFill>
                <a:latin typeface="Arial"/>
                <a:ea typeface="Droid Sans Fallback"/>
              </a:rPr>
              <a:t>Showcasing the capabilitites of NCRA for handling the Telescope Manager (TM) Package for SKA1</a:t>
            </a:r>
            <a:endParaRPr/>
          </a:p>
        </p:txBody>
      </p:sp>
    </p:spTree>
  </p:cSld>
  <p:timing>
    <p:tnLst>
      <p:par>
        <p:cTn dur="indefinite" id="33" nodeType="tmRoot" restart="never">
          <p:childTnLst>
            <p:seq>
              <p:cTn dur="indefinite" id="34" nodeType="mainSeq">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60" name="CustomShape 1"/>
          <p:cNvSpPr/>
          <p:nvPr/>
        </p:nvSpPr>
        <p:spPr>
          <a:xfrm>
            <a:off x="575640" y="266760"/>
            <a:ext cx="8227800" cy="537840"/>
          </a:xfrm>
          <a:prstGeom prst="rect">
            <a:avLst/>
          </a:prstGeom>
        </p:spPr>
        <p:txBody>
          <a:bodyPr bIns="45000" lIns="90000" rIns="90000" tIns="45000"/>
          <a:p>
            <a:pPr>
              <a:lnSpc>
                <a:spcPct val="100000"/>
              </a:lnSpc>
            </a:pPr>
            <a:r>
              <a:rPr lang="en-US" sz="2800">
                <a:solidFill>
                  <a:srgbClr val="ffffff"/>
                </a:solidFill>
                <a:latin typeface="Arial"/>
                <a:ea typeface="Droid Sans Fallback"/>
              </a:rPr>
              <a:t>GMRT M&amp;C System Upgradation Block Diagram</a:t>
            </a:r>
            <a:endParaRPr/>
          </a:p>
        </p:txBody>
      </p:sp>
      <p:pic>
        <p:nvPicPr>
          <p:cNvPr descr="" id="161" name="Picture 2"/>
          <p:cNvPicPr/>
          <p:nvPr/>
        </p:nvPicPr>
        <p:blipFill>
          <a:blip r:embed="rId2"/>
          <a:stretch>
            <a:fillRect/>
          </a:stretch>
        </p:blipFill>
        <p:spPr>
          <a:xfrm>
            <a:off x="71280" y="1224000"/>
            <a:ext cx="9869400" cy="6038640"/>
          </a:xfrm>
          <a:prstGeom prst="rect">
            <a:avLst/>
          </a:prstGeom>
        </p:spPr>
      </p:pic>
    </p:spTree>
  </p:cSld>
  <p:timing>
    <p:tnLst>
      <p:par>
        <p:cTn dur="indefinite" id="35" nodeType="tmRoot" restart="never">
          <p:childTnLst>
            <p:seq>
              <p:cTn dur="indefinite" id="36" nodeType="mainSeq">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62" name="CustomShape 1"/>
          <p:cNvSpPr/>
          <p:nvPr/>
        </p:nvSpPr>
        <p:spPr>
          <a:xfrm>
            <a:off x="71640" y="266760"/>
            <a:ext cx="9863280" cy="537840"/>
          </a:xfrm>
          <a:prstGeom prst="rect">
            <a:avLst/>
          </a:prstGeom>
        </p:spPr>
        <p:txBody>
          <a:bodyPr bIns="45000" lIns="90000" rIns="90000" tIns="45000"/>
          <a:p>
            <a:pPr>
              <a:lnSpc>
                <a:spcPct val="100000"/>
              </a:lnSpc>
            </a:pPr>
            <a:r>
              <a:rPr lang="en-US" sz="2800">
                <a:solidFill>
                  <a:srgbClr val="ffffff"/>
                </a:solidFill>
                <a:latin typeface="Arial"/>
                <a:ea typeface="Droid Sans Fallback"/>
              </a:rPr>
              <a:t>Present Status of Next Generation M&amp;C System</a:t>
            </a:r>
            <a:endParaRPr/>
          </a:p>
        </p:txBody>
      </p:sp>
      <p:sp>
        <p:nvSpPr>
          <p:cNvPr id="163" name="CustomShape 2"/>
          <p:cNvSpPr/>
          <p:nvPr/>
        </p:nvSpPr>
        <p:spPr>
          <a:xfrm>
            <a:off x="216000" y="1152360"/>
            <a:ext cx="9718560" cy="6343560"/>
          </a:xfrm>
          <a:prstGeom prst="rect">
            <a:avLst/>
          </a:prstGeom>
        </p:spPr>
        <p:txBody>
          <a:bodyPr bIns="45000" lIns="90000" rIns="90000" tIns="45000"/>
          <a:p>
            <a:pPr>
              <a:lnSpc>
                <a:spcPct val="93000"/>
              </a:lnSpc>
            </a:pPr>
            <a:r>
              <a:rPr b="1" lang="en-US" sz="2200" u="sng">
                <a:solidFill>
                  <a:srgbClr val="000000"/>
                </a:solidFill>
                <a:latin typeface="Arial"/>
                <a:ea typeface="Droid Sans Fallback"/>
              </a:rPr>
              <a:t>MILESTONE ACHIEVED </a:t>
            </a:r>
            <a:r>
              <a:rPr b="1" lang="en-US" sz="2200">
                <a:solidFill>
                  <a:srgbClr val="000000"/>
                </a:solidFill>
                <a:latin typeface="Arial"/>
                <a:ea typeface="Droid Sans Fallback"/>
              </a:rPr>
              <a:t>:</a:t>
            </a:r>
            <a:endParaRPr/>
          </a:p>
          <a:p>
            <a:pPr>
              <a:lnSpc>
                <a:spcPct val="93000"/>
              </a:lnSpc>
            </a:pPr>
            <a:endParaRPr/>
          </a:p>
          <a:p>
            <a:pPr>
              <a:lnSpc>
                <a:spcPct val="93000"/>
              </a:lnSpc>
            </a:pPr>
            <a:r>
              <a:rPr b="1" lang="en-US" sz="2000">
                <a:solidFill>
                  <a:srgbClr val="0000ff"/>
                </a:solidFill>
                <a:latin typeface="Arial"/>
                <a:ea typeface="Droid Sans Fallback"/>
              </a:rPr>
              <a:t> </a:t>
            </a:r>
            <a:r>
              <a:rPr b="1" lang="en-US" sz="2000">
                <a:solidFill>
                  <a:srgbClr val="0000ff"/>
                </a:solidFill>
                <a:latin typeface="Arial"/>
                <a:ea typeface="Droid Sans Fallback"/>
              </a:rPr>
              <a:t>User Requirement Specification (URS)</a:t>
            </a:r>
            <a:endParaRPr/>
          </a:p>
          <a:p>
            <a:pPr>
              <a:lnSpc>
                <a:spcPct val="93000"/>
              </a:lnSpc>
            </a:pPr>
            <a:endParaRPr/>
          </a:p>
          <a:p>
            <a:pPr>
              <a:lnSpc>
                <a:spcPct val="93000"/>
              </a:lnSpc>
            </a:pPr>
            <a:endParaRPr/>
          </a:p>
          <a:p>
            <a:pPr>
              <a:lnSpc>
                <a:spcPct val="93000"/>
              </a:lnSpc>
            </a:pPr>
            <a:r>
              <a:rPr b="1" lang="en-US" sz="2200">
                <a:solidFill>
                  <a:srgbClr val="0000ff"/>
                </a:solidFill>
                <a:latin typeface="Arial"/>
                <a:ea typeface="Droid Sans Fallback"/>
              </a:rPr>
              <a:t>Software Requirement Specification (SRS) </a:t>
            </a:r>
            <a:endParaRPr/>
          </a:p>
          <a:p>
            <a:pPr>
              <a:lnSpc>
                <a:spcPct val="93000"/>
              </a:lnSpc>
            </a:pPr>
            <a:endParaRPr/>
          </a:p>
          <a:p>
            <a:pPr>
              <a:lnSpc>
                <a:spcPct val="93000"/>
              </a:lnSpc>
            </a:pPr>
            <a:endParaRPr/>
          </a:p>
          <a:p>
            <a:pPr>
              <a:lnSpc>
                <a:spcPct val="93000"/>
              </a:lnSpc>
            </a:pPr>
            <a:endParaRPr/>
          </a:p>
          <a:p>
            <a:pPr>
              <a:lnSpc>
                <a:spcPct val="93000"/>
              </a:lnSpc>
            </a:pPr>
            <a:r>
              <a:rPr b="1" lang="en-US" sz="2000">
                <a:solidFill>
                  <a:srgbClr val="000080"/>
                </a:solidFill>
                <a:latin typeface="Arial"/>
                <a:ea typeface="Droid Sans Fallback"/>
              </a:rPr>
              <a:t>Proof of Concepts (POC)</a:t>
            </a:r>
            <a:endParaRPr/>
          </a:p>
          <a:p>
            <a:pPr>
              <a:lnSpc>
                <a:spcPct val="93000"/>
              </a:lnSpc>
            </a:pPr>
            <a:endParaRPr/>
          </a:p>
          <a:p>
            <a:pPr>
              <a:lnSpc>
                <a:spcPct val="93000"/>
              </a:lnSpc>
            </a:pPr>
            <a:endParaRPr/>
          </a:p>
          <a:p>
            <a:pPr>
              <a:lnSpc>
                <a:spcPct val="93000"/>
              </a:lnSpc>
            </a:pPr>
            <a:endParaRPr/>
          </a:p>
          <a:p>
            <a:pPr>
              <a:lnSpc>
                <a:spcPct val="93000"/>
              </a:lnSpc>
            </a:pPr>
            <a:r>
              <a:rPr b="1" lang="en-US" sz="2000">
                <a:solidFill>
                  <a:srgbClr val="000080"/>
                </a:solidFill>
                <a:latin typeface="Arial"/>
                <a:ea typeface="Droid Sans Fallback"/>
              </a:rPr>
              <a:t>Graphics User Interface (GUI)</a:t>
            </a:r>
            <a:endParaRPr/>
          </a:p>
          <a:p>
            <a:pPr>
              <a:lnSpc>
                <a:spcPct val="93000"/>
              </a:lnSpc>
            </a:pPr>
            <a:endParaRPr/>
          </a:p>
          <a:p>
            <a:pPr>
              <a:lnSpc>
                <a:spcPct val="93000"/>
              </a:lnSpc>
            </a:pPr>
            <a:endParaRPr/>
          </a:p>
          <a:p>
            <a:pPr>
              <a:lnSpc>
                <a:spcPct val="93000"/>
              </a:lnSpc>
            </a:pPr>
            <a:endParaRPr/>
          </a:p>
          <a:p>
            <a:pPr>
              <a:lnSpc>
                <a:spcPct val="93000"/>
              </a:lnSpc>
            </a:pPr>
            <a:r>
              <a:rPr b="1" lang="en-US" sz="2000">
                <a:solidFill>
                  <a:srgbClr val="000080"/>
                </a:solidFill>
                <a:latin typeface="Arial"/>
                <a:ea typeface="Droid Sans Fallback"/>
              </a:rPr>
              <a:t>Software Architecture Development (SAD)</a:t>
            </a:r>
            <a:endParaRPr/>
          </a:p>
          <a:p>
            <a:pPr>
              <a:lnSpc>
                <a:spcPct val="93000"/>
              </a:lnSpc>
            </a:pPr>
            <a:endParaRPr/>
          </a:p>
          <a:p>
            <a:pPr>
              <a:lnSpc>
                <a:spcPct val="93000"/>
              </a:lnSpc>
            </a:pPr>
            <a:endParaRPr/>
          </a:p>
          <a:p>
            <a:pPr>
              <a:lnSpc>
                <a:spcPct val="93000"/>
              </a:lnSpc>
            </a:pPr>
            <a:r>
              <a:rPr b="1" lang="en-US" sz="1500">
                <a:solidFill>
                  <a:srgbClr val="000080"/>
                </a:solidFill>
                <a:latin typeface="Arial"/>
                <a:ea typeface="Droid Sans Fallback"/>
              </a:rPr>
              <a:t> </a:t>
            </a:r>
            <a:endParaRPr/>
          </a:p>
        </p:txBody>
      </p:sp>
    </p:spTree>
  </p:cSld>
  <p:timing>
    <p:tnLst>
      <p:par>
        <p:cTn dur="indefinite" id="37" nodeType="tmRoot" restart="never">
          <p:childTnLst>
            <p:seq>
              <p:cTn dur="indefinite" id="38" nodeType="mainSeq">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CustomShape 1"/>
          <p:cNvSpPr/>
          <p:nvPr/>
        </p:nvSpPr>
        <p:spPr>
          <a:xfrm>
            <a:off x="166680" y="266760"/>
            <a:ext cx="8227800" cy="537840"/>
          </a:xfrm>
          <a:prstGeom prst="rect">
            <a:avLst/>
          </a:prstGeom>
        </p:spPr>
        <p:txBody>
          <a:bodyPr bIns="45000" lIns="90000" rIns="90000" tIns="45000"/>
          <a:p>
            <a:pPr>
              <a:lnSpc>
                <a:spcPct val="100000"/>
              </a:lnSpc>
            </a:pPr>
            <a:r>
              <a:rPr lang="en-US" sz="2400">
                <a:solidFill>
                  <a:srgbClr val="ffffff"/>
                </a:solidFill>
                <a:latin typeface="Arial"/>
                <a:ea typeface="Droid Sans Fallback"/>
              </a:rPr>
              <a:t>URS and SRS Phase for the New GMRT M&amp;C System</a:t>
            </a:r>
            <a:endParaRPr/>
          </a:p>
        </p:txBody>
      </p:sp>
      <p:sp>
        <p:nvSpPr>
          <p:cNvPr id="165" name="CustomShape 2"/>
          <p:cNvSpPr/>
          <p:nvPr/>
        </p:nvSpPr>
        <p:spPr>
          <a:xfrm>
            <a:off x="216000" y="1152360"/>
            <a:ext cx="9718560" cy="6343560"/>
          </a:xfrm>
          <a:prstGeom prst="rect">
            <a:avLst/>
          </a:prstGeom>
        </p:spPr>
        <p:txBody>
          <a:bodyPr bIns="45000" lIns="90000" rIns="90000" tIns="45000"/>
          <a:p>
            <a:pPr>
              <a:lnSpc>
                <a:spcPct val="93000"/>
              </a:lnSpc>
              <a:buBlip>
                <a:blip r:embed="rId1"/>
              </a:buBlip>
            </a:pPr>
            <a:r>
              <a:rPr b="1" lang="en-US" sz="2200">
                <a:solidFill>
                  <a:srgbClr val="000000"/>
                </a:solidFill>
                <a:latin typeface="Arial"/>
                <a:ea typeface="Droid Sans Fallback"/>
              </a:rPr>
              <a:t>  </a:t>
            </a:r>
            <a:r>
              <a:rPr b="1" lang="en-US" sz="2200">
                <a:solidFill>
                  <a:srgbClr val="0000ff"/>
                </a:solidFill>
                <a:latin typeface="Arial"/>
                <a:ea typeface="Droid Sans Fallback"/>
              </a:rPr>
              <a:t>User Requirement Specifcation (URS) </a:t>
            </a:r>
            <a:r>
              <a:rPr b="1" lang="en-US" sz="2200">
                <a:solidFill>
                  <a:srgbClr val="000000"/>
                </a:solidFill>
                <a:latin typeface="Arial"/>
                <a:ea typeface="Droid Sans Fallback"/>
              </a:rPr>
              <a:t> </a:t>
            </a:r>
            <a:r>
              <a:rPr lang="en-US" sz="1500">
                <a:solidFill>
                  <a:srgbClr val="000000"/>
                </a:solidFill>
                <a:latin typeface="Arial"/>
                <a:ea typeface="Droid Sans Fallback"/>
              </a:rPr>
              <a:t>Dec 2012 to Feb 2013</a:t>
            </a:r>
            <a:endParaRPr/>
          </a:p>
          <a:p>
            <a:pPr>
              <a:lnSpc>
                <a:spcPct val="93000"/>
              </a:lnSpc>
            </a:pPr>
            <a:r>
              <a:rPr lang="en-US" sz="1500">
                <a:solidFill>
                  <a:srgbClr val="000000"/>
                </a:solidFill>
                <a:latin typeface="Arial"/>
                <a:ea typeface="Droid Sans Fallback"/>
              </a:rPr>
              <a:t>  </a:t>
            </a:r>
            <a:r>
              <a:rPr b="1" lang="en-US" sz="1500">
                <a:solidFill>
                  <a:srgbClr val="0000ff"/>
                </a:solidFill>
                <a:latin typeface="Arial"/>
                <a:ea typeface="Droid Sans Fallback"/>
              </a:rPr>
              <a:t> </a:t>
            </a:r>
            <a:r>
              <a:rPr b="1" lang="en-US" sz="1500">
                <a:solidFill>
                  <a:srgbClr val="000080"/>
                </a:solidFill>
                <a:latin typeface="Arial"/>
                <a:ea typeface="Droid Sans Fallback"/>
              </a:rPr>
              <a:t>Aim : To </a:t>
            </a:r>
            <a:r>
              <a:rPr b="1" lang="en-US" sz="1500">
                <a:solidFill>
                  <a:srgbClr val="000080"/>
                </a:solidFill>
                <a:latin typeface="Liberation Sans;Arial"/>
                <a:ea typeface="DejaVu Sans"/>
              </a:rPr>
              <a:t>clearly communicate the end-user/customer needs to the vendor/technical community  so that  development gaps and errors can be avoided at the beginning of design phase of the system itself.</a:t>
            </a:r>
            <a:endParaRPr/>
          </a:p>
          <a:p>
            <a:pPr>
              <a:lnSpc>
                <a:spcPct val="93000"/>
              </a:lnSpc>
            </a:pPr>
            <a:endParaRPr/>
          </a:p>
          <a:p>
            <a:pPr>
              <a:lnSpc>
                <a:spcPct val="93000"/>
              </a:lnSpc>
            </a:pPr>
            <a:r>
              <a:rPr lang="en-US" sz="1500">
                <a:solidFill>
                  <a:srgbClr val="000000"/>
                </a:solidFill>
                <a:latin typeface="Arial"/>
                <a:ea typeface="Droid Sans Fallback"/>
              </a:rPr>
              <a:t>  </a:t>
            </a:r>
            <a:r>
              <a:rPr lang="en-US" sz="1600">
                <a:solidFill>
                  <a:srgbClr val="000000"/>
                </a:solidFill>
                <a:latin typeface="Arial"/>
                <a:ea typeface="Droid Sans Fallback"/>
              </a:rPr>
              <a:t> </a:t>
            </a:r>
            <a:r>
              <a:rPr b="1" lang="en-US" sz="1600">
                <a:solidFill>
                  <a:srgbClr val="000000"/>
                </a:solidFill>
                <a:latin typeface="Arial"/>
                <a:ea typeface="Droid Sans Fallback"/>
              </a:rPr>
              <a:t> </a:t>
            </a:r>
            <a:r>
              <a:rPr b="1" lang="en-US" sz="1600">
                <a:solidFill>
                  <a:srgbClr val="000000"/>
                </a:solidFill>
                <a:latin typeface="Arial"/>
                <a:ea typeface="Droid Sans Fallback"/>
              </a:rPr>
              <a:t>- All stake holders Inputs (Astronomers, Engineers, Coordination/Management personnel and Telescope Operator) collected through Questionnaire – To identify expectation and work-flow associated with each User Role.</a:t>
            </a:r>
            <a:endParaRPr/>
          </a:p>
          <a:p>
            <a:pPr>
              <a:lnSpc>
                <a:spcPct val="93000"/>
              </a:lnSpc>
            </a:pPr>
            <a:endParaRPr/>
          </a:p>
          <a:p>
            <a:pPr>
              <a:lnSpc>
                <a:spcPct val="93000"/>
              </a:lnSpc>
            </a:pPr>
            <a:r>
              <a:rPr b="1" lang="en-US" sz="1600">
                <a:solidFill>
                  <a:srgbClr val="000000"/>
                </a:solidFill>
                <a:latin typeface="Arial"/>
                <a:ea typeface="Droid Sans Fallback"/>
              </a:rPr>
              <a:t>   </a:t>
            </a:r>
            <a:r>
              <a:rPr b="1" lang="en-US" sz="1600">
                <a:solidFill>
                  <a:srgbClr val="000000"/>
                </a:solidFill>
                <a:latin typeface="Arial"/>
                <a:ea typeface="Droid Sans Fallback"/>
              </a:rPr>
              <a:t>- A system description of upgraded GMRT and Observing modes capability doc.</a:t>
            </a:r>
            <a:endParaRPr/>
          </a:p>
          <a:p>
            <a:pPr>
              <a:lnSpc>
                <a:spcPct val="93000"/>
              </a:lnSpc>
            </a:pPr>
            <a:endParaRPr/>
          </a:p>
          <a:p>
            <a:pPr>
              <a:lnSpc>
                <a:spcPct val="93000"/>
              </a:lnSpc>
            </a:pPr>
            <a:r>
              <a:rPr b="1" lang="en-US" sz="1600">
                <a:solidFill>
                  <a:srgbClr val="000000"/>
                </a:solidFill>
                <a:latin typeface="Arial"/>
                <a:ea typeface="Droid Sans Fallback"/>
              </a:rPr>
              <a:t>    </a:t>
            </a:r>
            <a:r>
              <a:rPr b="1" lang="en-US" sz="1600">
                <a:solidFill>
                  <a:srgbClr val="000000"/>
                </a:solidFill>
                <a:latin typeface="Arial"/>
                <a:ea typeface="Droid Sans Fallback"/>
              </a:rPr>
              <a:t>- Total 35 Use-cases/Business Process documented along with UML diagram, process rule, exception etc.</a:t>
            </a:r>
            <a:endParaRPr/>
          </a:p>
          <a:p>
            <a:pPr>
              <a:lnSpc>
                <a:spcPct val="93000"/>
              </a:lnSpc>
            </a:pPr>
            <a:endParaRPr/>
          </a:p>
          <a:p>
            <a:pPr>
              <a:lnSpc>
                <a:spcPct val="93000"/>
              </a:lnSpc>
            </a:pPr>
            <a:r>
              <a:rPr b="1" lang="en-US" sz="1600">
                <a:solidFill>
                  <a:srgbClr val="000000"/>
                </a:solidFill>
                <a:latin typeface="Arial"/>
                <a:ea typeface="Droid Sans Fallback"/>
              </a:rPr>
              <a:t>    </a:t>
            </a:r>
            <a:r>
              <a:rPr b="1" lang="en-US" sz="1600">
                <a:solidFill>
                  <a:srgbClr val="000000"/>
                </a:solidFill>
                <a:latin typeface="Arial"/>
                <a:ea typeface="Droid Sans Fallback"/>
              </a:rPr>
              <a:t>- High level Functional and Non-functional Requirements Documented.</a:t>
            </a:r>
            <a:endParaRPr/>
          </a:p>
          <a:p>
            <a:pPr>
              <a:lnSpc>
                <a:spcPct val="93000"/>
              </a:lnSpc>
            </a:pPr>
            <a:r>
              <a:rPr b="1" lang="en-US" sz="2200">
                <a:solidFill>
                  <a:srgbClr val="000000"/>
                </a:solidFill>
                <a:latin typeface="Arial"/>
                <a:ea typeface="Droid Sans Fallback"/>
              </a:rPr>
              <a:t>   </a:t>
            </a:r>
            <a:endParaRPr/>
          </a:p>
          <a:p>
            <a:pPr>
              <a:lnSpc>
                <a:spcPct val="93000"/>
              </a:lnSpc>
              <a:buBlip>
                <a:blip r:embed="rId2"/>
              </a:buBlip>
            </a:pPr>
            <a:r>
              <a:rPr b="1" lang="en-US" sz="2200">
                <a:solidFill>
                  <a:srgbClr val="000000"/>
                </a:solidFill>
                <a:latin typeface="Arial"/>
                <a:ea typeface="Droid Sans Fallback"/>
              </a:rPr>
              <a:t>  </a:t>
            </a:r>
            <a:r>
              <a:rPr b="1" lang="en-US" sz="2200">
                <a:solidFill>
                  <a:srgbClr val="0000ff"/>
                </a:solidFill>
                <a:latin typeface="Arial"/>
                <a:ea typeface="Droid Sans Fallback"/>
              </a:rPr>
              <a:t>Software Requirement Specification (SRS) </a:t>
            </a:r>
            <a:r>
              <a:rPr lang="en-US" sz="1500">
                <a:solidFill>
                  <a:srgbClr val="000000"/>
                </a:solidFill>
                <a:latin typeface="Arial"/>
                <a:ea typeface="Droid Sans Fallback"/>
              </a:rPr>
              <a:t> Mar to Aug 2013</a:t>
            </a:r>
            <a:endParaRPr/>
          </a:p>
          <a:p>
            <a:pPr>
              <a:lnSpc>
                <a:spcPct val="93000"/>
              </a:lnSpc>
            </a:pPr>
            <a:r>
              <a:rPr b="1" lang="en-US" sz="2200">
                <a:solidFill>
                  <a:srgbClr val="0000ff"/>
                </a:solidFill>
                <a:latin typeface="Arial"/>
                <a:ea typeface="Droid Sans Fallback"/>
              </a:rPr>
              <a:t>  </a:t>
            </a:r>
            <a:r>
              <a:rPr b="1" lang="en-US" sz="1500">
                <a:solidFill>
                  <a:srgbClr val="000080"/>
                </a:solidFill>
                <a:latin typeface="Arial"/>
                <a:ea typeface="Droid Sans Fallback"/>
              </a:rPr>
              <a:t>Aim : (i) Identify Software and Hardware Requirements of GMRT's M&amp;C System and orgnize systematically in HRS and SRS documents such that it shall enable designer to design a system to satisfy those requirements, and testers to test that system satisfying  those requirements.</a:t>
            </a:r>
            <a:endParaRPr/>
          </a:p>
          <a:p>
            <a:pPr>
              <a:lnSpc>
                <a:spcPct val="93000"/>
              </a:lnSpc>
            </a:pPr>
            <a:r>
              <a:rPr b="1" lang="en-US" sz="1500">
                <a:solidFill>
                  <a:srgbClr val="000080"/>
                </a:solidFill>
                <a:latin typeface="Arial"/>
                <a:ea typeface="Droid Sans Fallback"/>
              </a:rPr>
              <a:t>           </a:t>
            </a:r>
            <a:r>
              <a:rPr b="1" lang="en-US" sz="1500">
                <a:solidFill>
                  <a:srgbClr val="000080"/>
                </a:solidFill>
                <a:latin typeface="Arial"/>
                <a:ea typeface="Droid Sans Fallback"/>
              </a:rPr>
              <a:t>(ii) Reduce the development effort by careful review of the requirements in the SRS to reveal inconsistencies, omissions and misunderstandings early in the development cycle.</a:t>
            </a:r>
            <a:endParaRPr/>
          </a:p>
          <a:p>
            <a:pPr>
              <a:lnSpc>
                <a:spcPct val="93000"/>
              </a:lnSpc>
            </a:pPr>
            <a:endParaRPr/>
          </a:p>
          <a:p>
            <a:pPr>
              <a:lnSpc>
                <a:spcPct val="93000"/>
              </a:lnSpc>
            </a:pPr>
            <a:r>
              <a:rPr b="1" lang="en-US" sz="1500">
                <a:solidFill>
                  <a:srgbClr val="000000"/>
                </a:solidFill>
                <a:latin typeface="Arial"/>
                <a:ea typeface="Droid Sans Fallback"/>
              </a:rPr>
              <a:t> </a:t>
            </a:r>
            <a:r>
              <a:rPr b="1" lang="en-US" sz="1500">
                <a:solidFill>
                  <a:srgbClr val="000000"/>
                </a:solidFill>
                <a:latin typeface="Arial"/>
                <a:ea typeface="Droid Sans Fallback"/>
              </a:rPr>
              <a:t>- Total 730 requirements documented with ranking for stability, importance, verifiability and traceability.</a:t>
            </a:r>
            <a:r>
              <a:rPr b="1" lang="en-US" sz="1500">
                <a:solidFill>
                  <a:srgbClr val="000080"/>
                </a:solidFill>
                <a:latin typeface="Arial"/>
                <a:ea typeface="Droid Sans Fallback"/>
              </a:rPr>
              <a:t> </a:t>
            </a:r>
            <a:endParaRPr/>
          </a:p>
          <a:p>
            <a:pPr>
              <a:lnSpc>
                <a:spcPct val="93000"/>
              </a:lnSpc>
            </a:pPr>
            <a:r>
              <a:rPr b="1" lang="en-US" sz="1500">
                <a:solidFill>
                  <a:srgbClr val="000080"/>
                </a:solidFill>
                <a:latin typeface="Arial"/>
                <a:ea typeface="Droid Sans Fallback"/>
              </a:rPr>
              <a:t> </a:t>
            </a:r>
            <a:endParaRPr/>
          </a:p>
        </p:txBody>
      </p:sp>
    </p:spTree>
  </p:cSld>
  <p:timing>
    <p:tnLst>
      <p:par>
        <p:cTn dur="indefinite" id="39" nodeType="tmRoot" restart="never">
          <p:childTnLst>
            <p:seq>
              <p:cTn dur="indefinite" id="40" nodeType="mainSeq">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6" name="CustomShape 1"/>
          <p:cNvSpPr/>
          <p:nvPr/>
        </p:nvSpPr>
        <p:spPr>
          <a:xfrm>
            <a:off x="166680" y="266760"/>
            <a:ext cx="8227800" cy="537840"/>
          </a:xfrm>
          <a:prstGeom prst="rect">
            <a:avLst/>
          </a:prstGeom>
        </p:spPr>
        <p:txBody>
          <a:bodyPr bIns="45000" lIns="90000" rIns="90000" tIns="45000"/>
          <a:p>
            <a:pPr>
              <a:lnSpc>
                <a:spcPct val="93000"/>
              </a:lnSpc>
            </a:pPr>
            <a:r>
              <a:rPr lang="en-US">
                <a:solidFill>
                  <a:srgbClr val="ffffff"/>
                </a:solidFill>
                <a:latin typeface="Arial"/>
                <a:ea typeface="Droid Sans Fallback"/>
              </a:rPr>
              <a:t>Continued..</a:t>
            </a:r>
            <a:endParaRPr/>
          </a:p>
        </p:txBody>
      </p:sp>
      <p:sp>
        <p:nvSpPr>
          <p:cNvPr id="167" name="CustomShape 2"/>
          <p:cNvSpPr/>
          <p:nvPr/>
        </p:nvSpPr>
        <p:spPr>
          <a:xfrm>
            <a:off x="65160" y="1295280"/>
            <a:ext cx="9867600" cy="5757480"/>
          </a:xfrm>
          <a:prstGeom prst="rect">
            <a:avLst/>
          </a:prstGeom>
        </p:spPr>
        <p:txBody>
          <a:bodyPr bIns="45000" lIns="90000" rIns="90000" tIns="45000"/>
          <a:p>
            <a:pPr>
              <a:lnSpc>
                <a:spcPct val="93000"/>
              </a:lnSpc>
              <a:buBlip>
                <a:blip r:embed="rId1"/>
              </a:buBlip>
            </a:pPr>
            <a:r>
              <a:rPr b="1" lang="en-US" sz="2000">
                <a:solidFill>
                  <a:srgbClr val="000080"/>
                </a:solidFill>
                <a:latin typeface="Arial"/>
                <a:ea typeface="Droid Sans Fallback"/>
              </a:rPr>
              <a:t> </a:t>
            </a:r>
            <a:r>
              <a:rPr b="1" lang="en-US" sz="2200">
                <a:solidFill>
                  <a:srgbClr val="0000ff"/>
                </a:solidFill>
                <a:latin typeface="Arial"/>
                <a:ea typeface="Droid Sans Fallback"/>
              </a:rPr>
              <a:t>M&amp;C System Prototype Study (Technology Evaluation) </a:t>
            </a:r>
            <a:r>
              <a:rPr b="1" lang="en-US" sz="1500">
                <a:solidFill>
                  <a:srgbClr val="000000"/>
                </a:solidFill>
                <a:latin typeface="Arial"/>
                <a:ea typeface="Droid Sans Fallback"/>
              </a:rPr>
              <a:t> Oct 2013 to May 2014</a:t>
            </a:r>
            <a:r>
              <a:rPr b="1" lang="en-US" sz="2000">
                <a:solidFill>
                  <a:srgbClr val="000080"/>
                </a:solidFill>
                <a:latin typeface="Arial"/>
                <a:ea typeface="Droid Sans Fallback"/>
              </a:rPr>
              <a:t> </a:t>
            </a:r>
            <a:r>
              <a:rPr b="1" lang="en-US" sz="1600">
                <a:solidFill>
                  <a:srgbClr val="000080"/>
                </a:solidFill>
                <a:latin typeface="Arial"/>
                <a:ea typeface="Droid Sans Fallback"/>
              </a:rPr>
              <a:t> </a:t>
            </a:r>
            <a:endParaRPr/>
          </a:p>
          <a:p>
            <a:pPr>
              <a:lnSpc>
                <a:spcPct val="93000"/>
              </a:lnSpc>
            </a:pPr>
            <a:r>
              <a:rPr b="1" lang="en-US" sz="1600">
                <a:solidFill>
                  <a:srgbClr val="000080"/>
                </a:solidFill>
                <a:latin typeface="Arial"/>
                <a:ea typeface="Droid Sans Fallback"/>
              </a:rPr>
              <a:t>Aim : </a:t>
            </a:r>
            <a:endParaRPr/>
          </a:p>
          <a:p>
            <a:pPr>
              <a:lnSpc>
                <a:spcPct val="93000"/>
              </a:lnSpc>
            </a:pPr>
            <a:r>
              <a:rPr b="1" lang="en-US" sz="1600">
                <a:solidFill>
                  <a:srgbClr val="000080"/>
                </a:solidFill>
                <a:latin typeface="Arial"/>
                <a:ea typeface="Droid Sans Fallback"/>
              </a:rPr>
              <a:t>(i) Explore the possible technology selection (Open Source) in a view of finalizing the M&amp;C system architecture for the final production version. </a:t>
            </a:r>
            <a:endParaRPr/>
          </a:p>
          <a:p>
            <a:pPr>
              <a:lnSpc>
                <a:spcPct val="93000"/>
              </a:lnSpc>
            </a:pPr>
            <a:r>
              <a:rPr b="1" lang="en-US" sz="1600">
                <a:solidFill>
                  <a:srgbClr val="000080"/>
                </a:solidFill>
                <a:latin typeface="Arial"/>
                <a:ea typeface="Droid Sans Fallback"/>
              </a:rPr>
              <a:t>(ii) Identify and Mitigate possible risks that may occur while implementing the next generation GMRT M&amp;C System production version</a:t>
            </a:r>
            <a:endParaRPr/>
          </a:p>
          <a:p>
            <a:pPr>
              <a:lnSpc>
                <a:spcPct val="93000"/>
              </a:lnSpc>
            </a:pPr>
            <a:endParaRPr/>
          </a:p>
          <a:p>
            <a:pPr>
              <a:lnSpc>
                <a:spcPct val="93000"/>
              </a:lnSpc>
            </a:pPr>
            <a:r>
              <a:rPr b="1" lang="en-US" sz="1600">
                <a:solidFill>
                  <a:srgbClr val="000000"/>
                </a:solidFill>
                <a:latin typeface="Arial"/>
                <a:ea typeface="Droid Sans Fallback"/>
              </a:rPr>
              <a:t>-  Selected technologies like EPICS (Experimental Physics and Industrial Control System) , CSS (Control System Studio) and BEAST (Best Ever Alarm System Toolkit) are explored.</a:t>
            </a:r>
            <a:endParaRPr/>
          </a:p>
          <a:p>
            <a:pPr>
              <a:lnSpc>
                <a:spcPct val="93000"/>
              </a:lnSpc>
            </a:pPr>
            <a:endParaRPr/>
          </a:p>
          <a:p>
            <a:pPr>
              <a:lnSpc>
                <a:spcPct val="93000"/>
              </a:lnSpc>
            </a:pPr>
            <a:r>
              <a:rPr b="1" lang="en-US" sz="1600">
                <a:solidFill>
                  <a:srgbClr val="000000"/>
                </a:solidFill>
                <a:latin typeface="Arial"/>
                <a:ea typeface="Droid Sans Fallback"/>
              </a:rPr>
              <a:t>- Technology Evaluation was done using two approaches, bulting a M&amp;C system prototype at PoC level to elicite the basic M&amp;C System Software requirements and evaluate the technology based on quantitative assessment using the criteria like usability, maintainability, reliability etc.</a:t>
            </a:r>
            <a:endParaRPr/>
          </a:p>
          <a:p>
            <a:pPr>
              <a:lnSpc>
                <a:spcPct val="93000"/>
              </a:lnSpc>
            </a:pPr>
            <a:endParaRPr/>
          </a:p>
          <a:p>
            <a:pPr>
              <a:lnSpc>
                <a:spcPct val="93000"/>
              </a:lnSpc>
              <a:buBlip>
                <a:blip r:embed="rId2"/>
              </a:buBlip>
            </a:pPr>
            <a:r>
              <a:rPr b="1" lang="en-US" sz="1600">
                <a:solidFill>
                  <a:srgbClr val="000000"/>
                </a:solidFill>
                <a:latin typeface="Arial"/>
                <a:ea typeface="Droid Sans Fallback"/>
              </a:rPr>
              <a:t>  </a:t>
            </a:r>
            <a:r>
              <a:rPr b="1" lang="en-US" sz="2000">
                <a:solidFill>
                  <a:srgbClr val="000080"/>
                </a:solidFill>
                <a:latin typeface="Arial"/>
                <a:ea typeface="Droid Sans Fallback"/>
              </a:rPr>
              <a:t> </a:t>
            </a:r>
            <a:r>
              <a:rPr b="1" lang="en-US" sz="2200">
                <a:solidFill>
                  <a:srgbClr val="0000ff"/>
                </a:solidFill>
                <a:latin typeface="Arial"/>
                <a:ea typeface="Droid Sans Fallback"/>
              </a:rPr>
              <a:t>Software Architecture Description Document  </a:t>
            </a:r>
            <a:r>
              <a:rPr b="1" lang="en-US" sz="1500">
                <a:solidFill>
                  <a:srgbClr val="000000"/>
                </a:solidFill>
                <a:latin typeface="Arial"/>
                <a:ea typeface="Droid Sans Fallback"/>
              </a:rPr>
              <a:t>May 2014 to December  2014</a:t>
            </a:r>
            <a:r>
              <a:rPr b="1" lang="en-US" sz="2000">
                <a:solidFill>
                  <a:srgbClr val="000080"/>
                </a:solidFill>
                <a:latin typeface="Arial"/>
                <a:ea typeface="Droid Sans Fallback"/>
              </a:rPr>
              <a:t> </a:t>
            </a:r>
            <a:endParaRPr/>
          </a:p>
          <a:p>
            <a:pPr>
              <a:lnSpc>
                <a:spcPct val="93000"/>
              </a:lnSpc>
            </a:pPr>
            <a:r>
              <a:rPr b="1" lang="en-US" sz="1600">
                <a:solidFill>
                  <a:srgbClr val="000080"/>
                </a:solidFill>
                <a:latin typeface="Arial"/>
                <a:ea typeface="Droid Sans Fallback"/>
              </a:rPr>
              <a:t>Aim : </a:t>
            </a:r>
            <a:endParaRPr/>
          </a:p>
          <a:p>
            <a:pPr>
              <a:lnSpc>
                <a:spcPct val="93000"/>
              </a:lnSpc>
            </a:pPr>
            <a:r>
              <a:rPr b="1" lang="en-US" sz="1600">
                <a:solidFill>
                  <a:srgbClr val="000080"/>
                </a:solidFill>
                <a:latin typeface="Arial"/>
                <a:ea typeface="Droid Sans Fallback"/>
              </a:rPr>
              <a:t>(i) Explore the possible technology selection (Open Source) in a view of finalizing the M&amp;C system architecture for the final production version. </a:t>
            </a:r>
            <a:endParaRPr/>
          </a:p>
          <a:p>
            <a:pPr>
              <a:lnSpc>
                <a:spcPct val="93000"/>
              </a:lnSpc>
            </a:pPr>
            <a:r>
              <a:rPr b="1" lang="en-US" sz="1600">
                <a:solidFill>
                  <a:srgbClr val="000080"/>
                </a:solidFill>
                <a:latin typeface="Arial"/>
                <a:ea typeface="Droid Sans Fallback"/>
              </a:rPr>
              <a:t>(ii) Identify and Mitigate possible risks that may occur while implementing the next generation GMRT M&amp;C System production version</a:t>
            </a:r>
            <a:endParaRPr/>
          </a:p>
          <a:p>
            <a:pPr>
              <a:lnSpc>
                <a:spcPct val="93000"/>
              </a:lnSpc>
            </a:pPr>
            <a:endParaRPr/>
          </a:p>
        </p:txBody>
      </p:sp>
    </p:spTree>
  </p:cSld>
  <p:timing>
    <p:tnLst>
      <p:par>
        <p:cTn dur="indefinite" id="41" nodeType="tmRoot" restart="never">
          <p:childTnLst>
            <p:seq>
              <p:cTn dur="indefinite" id="42" nodeType="mainSeq">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CustomShape 1"/>
          <p:cNvSpPr/>
          <p:nvPr/>
        </p:nvSpPr>
        <p:spPr>
          <a:xfrm>
            <a:off x="166680" y="266760"/>
            <a:ext cx="8227800" cy="537840"/>
          </a:xfrm>
          <a:prstGeom prst="rect">
            <a:avLst/>
          </a:prstGeom>
        </p:spPr>
        <p:txBody>
          <a:bodyPr bIns="45000" lIns="90000" rIns="90000" tIns="45000"/>
          <a:p>
            <a:pPr>
              <a:lnSpc>
                <a:spcPct val="100000"/>
              </a:lnSpc>
            </a:pPr>
            <a:r>
              <a:rPr lang="en-US" sz="2400">
                <a:solidFill>
                  <a:srgbClr val="ffffff"/>
                </a:solidFill>
                <a:latin typeface="Arial"/>
                <a:ea typeface="Droid Sans Fallback"/>
              </a:rPr>
              <a:t>Continued..</a:t>
            </a:r>
            <a:endParaRPr/>
          </a:p>
        </p:txBody>
      </p:sp>
      <p:sp>
        <p:nvSpPr>
          <p:cNvPr id="169" name="CustomShape 2"/>
          <p:cNvSpPr/>
          <p:nvPr/>
        </p:nvSpPr>
        <p:spPr>
          <a:xfrm>
            <a:off x="65160" y="1295280"/>
            <a:ext cx="9867600" cy="5757480"/>
          </a:xfrm>
          <a:prstGeom prst="rect">
            <a:avLst/>
          </a:prstGeom>
        </p:spPr>
        <p:txBody>
          <a:bodyPr bIns="45000" lIns="90000" rIns="90000" tIns="45000"/>
          <a:p>
            <a:pPr>
              <a:lnSpc>
                <a:spcPct val="93000"/>
              </a:lnSpc>
            </a:pPr>
            <a:r>
              <a:rPr b="1" lang="en-US" sz="1600">
                <a:solidFill>
                  <a:srgbClr val="000080"/>
                </a:solidFill>
                <a:latin typeface="Arial"/>
                <a:ea typeface="Droid Sans Fallback"/>
              </a:rPr>
              <a:t> </a:t>
            </a:r>
            <a:endParaRPr/>
          </a:p>
        </p:txBody>
      </p:sp>
      <p:sp>
        <p:nvSpPr>
          <p:cNvPr id="170" name="CustomShape 3"/>
          <p:cNvSpPr/>
          <p:nvPr/>
        </p:nvSpPr>
        <p:spPr>
          <a:xfrm>
            <a:off x="0" y="1295280"/>
            <a:ext cx="10059840" cy="3022560"/>
          </a:xfrm>
          <a:prstGeom prst="rect">
            <a:avLst/>
          </a:prstGeom>
        </p:spPr>
        <p:txBody>
          <a:bodyPr bIns="45000" lIns="90000" rIns="90000" tIns="45000"/>
          <a:p>
            <a:pPr>
              <a:lnSpc>
                <a:spcPct val="93000"/>
              </a:lnSpc>
              <a:buBlip>
                <a:blip r:embed="rId1"/>
              </a:buBlip>
            </a:pPr>
            <a:r>
              <a:rPr b="1" lang="en-US">
                <a:solidFill>
                  <a:srgbClr val="000000"/>
                </a:solidFill>
                <a:latin typeface="Arial"/>
                <a:ea typeface="Droid Sans Fallback"/>
              </a:rPr>
              <a:t>  </a:t>
            </a:r>
            <a:r>
              <a:rPr b="1" lang="en-US" sz="2200">
                <a:solidFill>
                  <a:srgbClr val="0000ff"/>
                </a:solidFill>
                <a:latin typeface="Arial"/>
                <a:ea typeface="Droid Sans Fallback"/>
              </a:rPr>
              <a:t> </a:t>
            </a:r>
            <a:r>
              <a:rPr b="1" lang="en-US" sz="2200">
                <a:solidFill>
                  <a:srgbClr val="0000ff"/>
                </a:solidFill>
                <a:latin typeface="Arial"/>
                <a:ea typeface="Droid Sans Fallback"/>
              </a:rPr>
              <a:t>Graphical User Interface Design</a:t>
            </a:r>
            <a:r>
              <a:rPr b="1" lang="en-US" sz="2200">
                <a:solidFill>
                  <a:srgbClr val="000080"/>
                </a:solidFill>
                <a:latin typeface="Arial"/>
                <a:ea typeface="Droid Sans Fallback"/>
              </a:rPr>
              <a:t> </a:t>
            </a:r>
            <a:r>
              <a:rPr b="1" lang="en-US" sz="2200">
                <a:solidFill>
                  <a:srgbClr val="0000ff"/>
                </a:solidFill>
                <a:latin typeface="Arial"/>
                <a:ea typeface="Droid Sans Fallback"/>
              </a:rPr>
              <a:t>  </a:t>
            </a:r>
            <a:r>
              <a:rPr b="1" lang="en-US" sz="1500">
                <a:solidFill>
                  <a:srgbClr val="000000"/>
                </a:solidFill>
                <a:latin typeface="Arial"/>
                <a:ea typeface="Droid Sans Fallback"/>
              </a:rPr>
              <a:t>May 2014 to November  2014</a:t>
            </a:r>
            <a:r>
              <a:rPr b="1" lang="en-US" sz="2000">
                <a:solidFill>
                  <a:srgbClr val="000080"/>
                </a:solidFill>
                <a:latin typeface="Arial"/>
                <a:ea typeface="Droid Sans Fallback"/>
              </a:rPr>
              <a:t> </a:t>
            </a:r>
            <a:endParaRPr/>
          </a:p>
          <a:p>
            <a:pPr>
              <a:lnSpc>
                <a:spcPct val="93000"/>
              </a:lnSpc>
            </a:pPr>
            <a:r>
              <a:rPr b="1" lang="en-US" sz="1600">
                <a:solidFill>
                  <a:srgbClr val="000080"/>
                </a:solidFill>
                <a:latin typeface="Liberation Sans;Arial"/>
                <a:ea typeface="Liberation Sans;Arial"/>
              </a:rPr>
              <a:t>Aim : In early stages, (i)  Helps to identify and validate the user's requrirements and predict the usability of the product.  (ii) Instead of designing the UI by individual designer at each phase of the project,  a overall UX design phase for the GMRT Next generation M&amp;C project taken up. This aims to avoid the re-design of the UI and conflicts that may occur in sub-sequent developmental phases of the project.</a:t>
            </a:r>
            <a:endParaRPr/>
          </a:p>
          <a:p>
            <a:pPr>
              <a:lnSpc>
                <a:spcPct val="93000"/>
              </a:lnSpc>
            </a:pPr>
            <a:endParaRPr/>
          </a:p>
          <a:p>
            <a:pPr>
              <a:lnSpc>
                <a:spcPct val="93000"/>
              </a:lnSpc>
            </a:pPr>
            <a:r>
              <a:rPr b="1" lang="en-US" sz="1600">
                <a:solidFill>
                  <a:srgbClr val="000000"/>
                </a:solidFill>
                <a:latin typeface="Arial"/>
                <a:ea typeface="Droid Sans Fallback"/>
              </a:rPr>
              <a:t> </a:t>
            </a:r>
            <a:r>
              <a:rPr b="1" lang="en-US" sz="1600">
                <a:solidFill>
                  <a:srgbClr val="000000"/>
                </a:solidFill>
                <a:latin typeface="Arial"/>
                <a:ea typeface="Droid Sans Fallback"/>
              </a:rPr>
              <a:t>- A wire-frame diagram, uniform screens designed as per the requirements and documented after close collaboration with each stake-holder of the GMRT M&amp;C System.</a:t>
            </a:r>
            <a:endParaRPr/>
          </a:p>
        </p:txBody>
      </p:sp>
    </p:spTree>
  </p:cSld>
  <p:timing>
    <p:tnLst>
      <p:par>
        <p:cTn dur="indefinite" id="43" nodeType="tmRoot" restart="never">
          <p:childTnLst>
            <p:seq>
              <p:cTn dur="indefinite" id="44" nodeType="mainSeq">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CustomShape 1"/>
          <p:cNvSpPr/>
          <p:nvPr/>
        </p:nvSpPr>
        <p:spPr>
          <a:xfrm>
            <a:off x="166680" y="266760"/>
            <a:ext cx="8227800" cy="537840"/>
          </a:xfrm>
          <a:prstGeom prst="rect">
            <a:avLst/>
          </a:prstGeom>
        </p:spPr>
        <p:txBody>
          <a:bodyPr bIns="45000" lIns="90000" rIns="90000" tIns="45000"/>
          <a:p>
            <a:pPr>
              <a:lnSpc>
                <a:spcPct val="100000"/>
              </a:lnSpc>
            </a:pPr>
            <a:r>
              <a:rPr lang="en-US" sz="2400">
                <a:solidFill>
                  <a:srgbClr val="ffffff"/>
                </a:solidFill>
                <a:latin typeface="Arial"/>
                <a:ea typeface="Droid Sans Fallback"/>
              </a:rPr>
              <a:t>Delivery Phase – Development Plans</a:t>
            </a:r>
            <a:endParaRPr/>
          </a:p>
        </p:txBody>
      </p:sp>
      <p:sp>
        <p:nvSpPr>
          <p:cNvPr id="172" name="CustomShape 2"/>
          <p:cNvSpPr/>
          <p:nvPr/>
        </p:nvSpPr>
        <p:spPr>
          <a:xfrm>
            <a:off x="65160" y="1295280"/>
            <a:ext cx="9867600" cy="5757480"/>
          </a:xfrm>
          <a:prstGeom prst="rect">
            <a:avLst/>
          </a:prstGeom>
        </p:spPr>
        <p:txBody>
          <a:bodyPr bIns="45000" lIns="90000" rIns="90000" tIns="45000"/>
          <a:p>
            <a:pPr>
              <a:lnSpc>
                <a:spcPct val="93000"/>
              </a:lnSpc>
            </a:pPr>
            <a:r>
              <a:rPr b="1" lang="en-US" sz="1600">
                <a:solidFill>
                  <a:srgbClr val="000080"/>
                </a:solidFill>
                <a:latin typeface="Arial"/>
                <a:ea typeface="Droid Sans Fallback"/>
              </a:rPr>
              <a:t> </a:t>
            </a:r>
            <a:endParaRPr/>
          </a:p>
        </p:txBody>
      </p:sp>
      <p:sp>
        <p:nvSpPr>
          <p:cNvPr id="173" name="CustomShape 3"/>
          <p:cNvSpPr/>
          <p:nvPr/>
        </p:nvSpPr>
        <p:spPr>
          <a:xfrm>
            <a:off x="0" y="1295280"/>
            <a:ext cx="10059840" cy="3022560"/>
          </a:xfrm>
          <a:prstGeom prst="rect">
            <a:avLst/>
          </a:prstGeom>
        </p:spPr>
        <p:txBody>
          <a:bodyPr bIns="45000" lIns="90000" rIns="90000" tIns="45000"/>
          <a:p>
            <a:pPr>
              <a:lnSpc>
                <a:spcPct val="100000"/>
              </a:lnSpc>
              <a:buBlip>
                <a:blip r:embed="rId1"/>
              </a:buBlip>
            </a:pPr>
            <a:r>
              <a:rPr b="1" lang="en-US" sz="2200">
                <a:solidFill>
                  <a:srgbClr val="0000ff"/>
                </a:solidFill>
                <a:latin typeface="Liberation Sans;Arial"/>
                <a:ea typeface="Courier;Courier New"/>
              </a:rPr>
              <a:t> </a:t>
            </a:r>
            <a:r>
              <a:rPr b="1" lang="en-US" sz="2200">
                <a:solidFill>
                  <a:srgbClr val="0000ff"/>
                </a:solidFill>
                <a:latin typeface="Liberation Sans;Arial"/>
                <a:ea typeface="Courier;Courier New"/>
              </a:rPr>
              <a:t>An incremental approach</a:t>
            </a:r>
            <a:r>
              <a:rPr b="1" lang="en-US" sz="2200">
                <a:solidFill>
                  <a:srgbClr val="000000"/>
                </a:solidFill>
                <a:latin typeface="Liberation Sans;Arial"/>
                <a:ea typeface="Courier;Courier New"/>
              </a:rPr>
              <a:t> – Allow to provide feed back on each delivered phase. Reusability of the components. Resources like time and man power can be held constant while the system size grow over the time.</a:t>
            </a:r>
            <a:endParaRPr/>
          </a:p>
          <a:p>
            <a:pPr>
              <a:lnSpc>
                <a:spcPct val="100000"/>
              </a:lnSpc>
            </a:pPr>
            <a:endParaRPr/>
          </a:p>
          <a:p>
            <a:pPr>
              <a:lnSpc>
                <a:spcPct val="93000"/>
              </a:lnSpc>
              <a:buBlip>
                <a:blip r:embed="rId2"/>
              </a:buBlip>
            </a:pPr>
            <a:r>
              <a:rPr b="1" lang="en-US" sz="2200">
                <a:solidFill>
                  <a:srgbClr val="000000"/>
                </a:solidFill>
                <a:latin typeface="Liberation Sans;Arial"/>
                <a:ea typeface="Courier;Courier New"/>
              </a:rPr>
              <a:t> </a:t>
            </a:r>
            <a:r>
              <a:rPr b="1" lang="en-US" sz="2000">
                <a:solidFill>
                  <a:srgbClr val="0000ff"/>
                </a:solidFill>
                <a:latin typeface="Liberation Sans;Arial"/>
                <a:ea typeface="Courier;Courier New"/>
              </a:rPr>
              <a:t>GMRT M&amp;C System production version as an SKA1 TM exploratory prototype : </a:t>
            </a:r>
            <a:endParaRPr/>
          </a:p>
          <a:p>
            <a:pPr>
              <a:lnSpc>
                <a:spcPct val="100000"/>
              </a:lnSpc>
            </a:pPr>
            <a:r>
              <a:rPr b="1" lang="en-US" sz="1100">
                <a:solidFill>
                  <a:srgbClr val="000000"/>
                </a:solidFill>
                <a:latin typeface="Liberation Sans;Arial"/>
                <a:ea typeface="Courier;Courier New"/>
              </a:rPr>
              <a:t>   </a:t>
            </a:r>
            <a:r>
              <a:rPr b="1" lang="en-US" sz="1100">
                <a:solidFill>
                  <a:srgbClr val="000000"/>
                </a:solidFill>
                <a:latin typeface="Liberation Sans;Arial"/>
                <a:ea typeface="Courier;Courier New"/>
              </a:rPr>
              <a:t>- As GMRT M&amp;C system production version has OBSMGT, TELMGT.LMC , TELMGT kind of concepts, hence it can be a test-bench for concept and sub-package testing.  </a:t>
            </a:r>
            <a:endParaRPr/>
          </a:p>
          <a:p>
            <a:pPr>
              <a:lnSpc>
                <a:spcPct val="100000"/>
              </a:lnSpc>
            </a:pPr>
            <a:r>
              <a:rPr b="1" lang="en-US" sz="1100">
                <a:solidFill>
                  <a:srgbClr val="000000"/>
                </a:solidFill>
                <a:latin typeface="Liberation Sans;Arial"/>
                <a:ea typeface="Courier;Courier New"/>
              </a:rPr>
              <a:t>   </a:t>
            </a:r>
            <a:r>
              <a:rPr b="1" lang="en-US" sz="1100">
                <a:solidFill>
                  <a:srgbClr val="000000"/>
                </a:solidFill>
                <a:latin typeface="Liberation Sans;Arial"/>
                <a:ea typeface="Courier;Courier New"/>
              </a:rPr>
              <a:t>-  Specification Driven Approach. </a:t>
            </a:r>
            <a:endParaRPr/>
          </a:p>
          <a:p>
            <a:pPr>
              <a:lnSpc>
                <a:spcPct val="100000"/>
              </a:lnSpc>
            </a:pPr>
            <a:r>
              <a:rPr b="1" lang="en-US" sz="1100">
                <a:solidFill>
                  <a:srgbClr val="000000"/>
                </a:solidFill>
                <a:latin typeface="Liberation Sans;Arial"/>
                <a:ea typeface="Courier;Courier New"/>
              </a:rPr>
              <a:t>   </a:t>
            </a:r>
            <a:r>
              <a:rPr b="1" lang="en-US" sz="1100">
                <a:solidFill>
                  <a:srgbClr val="000000"/>
                </a:solidFill>
                <a:latin typeface="Liberation Sans;Arial"/>
                <a:ea typeface="Courier;Courier New"/>
              </a:rPr>
              <a:t>- Considering GMRT M&amp;C as a LMC, TM interface capability and compatibility can be checked.  </a:t>
            </a:r>
            <a:endParaRPr/>
          </a:p>
          <a:p>
            <a:pPr>
              <a:lnSpc>
                <a:spcPct val="100000"/>
              </a:lnSpc>
            </a:pPr>
            <a:r>
              <a:rPr b="1" lang="en-US" sz="1100">
                <a:solidFill>
                  <a:srgbClr val="000000"/>
                </a:solidFill>
                <a:latin typeface="Liberation Sans;Arial"/>
                <a:ea typeface="Courier;Courier New"/>
              </a:rPr>
              <a:t>   </a:t>
            </a:r>
            <a:r>
              <a:rPr b="1" lang="en-US" sz="1100">
                <a:solidFill>
                  <a:srgbClr val="000000"/>
                </a:solidFill>
                <a:latin typeface="Liberation Sans;Arial"/>
                <a:ea typeface="Courier;Courier New"/>
              </a:rPr>
              <a:t>- The GMRT M&amp;C System Production version will help in  understanding the overall TM package feasibility.</a:t>
            </a:r>
            <a:endParaRPr/>
          </a:p>
          <a:p>
            <a:pPr>
              <a:lnSpc>
                <a:spcPct val="100000"/>
              </a:lnSpc>
            </a:pPr>
            <a:endParaRPr/>
          </a:p>
          <a:p>
            <a:pPr>
              <a:lnSpc>
                <a:spcPct val="100000"/>
              </a:lnSpc>
            </a:pPr>
            <a:r>
              <a:rPr b="1" lang="en-US" sz="1100">
                <a:solidFill>
                  <a:srgbClr val="000000"/>
                </a:solidFill>
                <a:latin typeface="Liberation Sans;Arial"/>
                <a:ea typeface="Courier;Courier New"/>
              </a:rPr>
              <a:t>  </a:t>
            </a:r>
            <a:r>
              <a:rPr b="1" lang="en-US" sz="2000">
                <a:solidFill>
                  <a:srgbClr val="0000ff"/>
                </a:solidFill>
                <a:latin typeface="Liberation Sans;Arial"/>
                <a:ea typeface="Courier;Courier New"/>
              </a:rPr>
              <a:t>GMRT M&amp;C System production version :</a:t>
            </a:r>
            <a:endParaRPr/>
          </a:p>
          <a:p>
            <a:pPr>
              <a:lnSpc>
                <a:spcPct val="100000"/>
              </a:lnSpc>
            </a:pPr>
            <a:r>
              <a:rPr b="1" lang="en-US" sz="2000">
                <a:solidFill>
                  <a:srgbClr val="000000"/>
                </a:solidFill>
                <a:latin typeface="Liberation Sans;Arial"/>
                <a:ea typeface="Courier;Courier New"/>
              </a:rPr>
              <a:t>   </a:t>
            </a:r>
            <a:r>
              <a:rPr b="1" lang="en-US" sz="2000">
                <a:solidFill>
                  <a:srgbClr val="000000"/>
                </a:solidFill>
                <a:latin typeface="Liberation Sans;Arial"/>
                <a:ea typeface="Courier;Courier New"/>
              </a:rPr>
              <a:t>I. A Core M&amp;C System with Three Antennas and Single Sub-array.</a:t>
            </a:r>
            <a:endParaRPr/>
          </a:p>
          <a:p>
            <a:pPr>
              <a:lnSpc>
                <a:spcPct val="100000"/>
              </a:lnSpc>
            </a:pPr>
            <a:r>
              <a:rPr b="1" lang="en-US" sz="2000">
                <a:solidFill>
                  <a:srgbClr val="000000"/>
                </a:solidFill>
                <a:latin typeface="Liberation Sans;Arial"/>
                <a:ea typeface="Courier;Courier New"/>
              </a:rPr>
              <a:t>  </a:t>
            </a:r>
            <a:r>
              <a:rPr b="1" lang="en-US" sz="2000">
                <a:solidFill>
                  <a:srgbClr val="000000"/>
                </a:solidFill>
                <a:latin typeface="Liberation Sans;Arial"/>
                <a:ea typeface="Courier;Courier New"/>
              </a:rPr>
              <a:t>II. Business logic and Axuiliary Application with the core M&amp;C Functionality.</a:t>
            </a:r>
            <a:endParaRPr/>
          </a:p>
          <a:p>
            <a:pPr>
              <a:lnSpc>
                <a:spcPct val="100000"/>
              </a:lnSpc>
            </a:pPr>
            <a:r>
              <a:rPr b="1" lang="en-US" sz="2000">
                <a:solidFill>
                  <a:srgbClr val="000000"/>
                </a:solidFill>
                <a:latin typeface="Liberation Sans;Arial"/>
                <a:ea typeface="Courier;Courier New"/>
              </a:rPr>
              <a:t>  </a:t>
            </a:r>
            <a:r>
              <a:rPr b="1" lang="en-US" sz="2000">
                <a:solidFill>
                  <a:srgbClr val="000000"/>
                </a:solidFill>
                <a:latin typeface="Liberation Sans;Arial"/>
                <a:ea typeface="Courier;Courier New"/>
              </a:rPr>
              <a:t>III. Web-Application development.</a:t>
            </a:r>
            <a:endParaRPr/>
          </a:p>
          <a:p>
            <a:pPr>
              <a:lnSpc>
                <a:spcPct val="100000"/>
              </a:lnSpc>
            </a:pPr>
            <a:endParaRPr/>
          </a:p>
          <a:p>
            <a:pPr>
              <a:lnSpc>
                <a:spcPct val="100000"/>
              </a:lnSpc>
            </a:pPr>
            <a:r>
              <a:rPr b="1" lang="en-US" sz="2000">
                <a:solidFill>
                  <a:srgbClr val="000000"/>
                </a:solidFill>
                <a:latin typeface="Liberation Sans;Arial"/>
                <a:ea typeface="Courier;Courier New"/>
              </a:rPr>
              <a:t> </a:t>
            </a:r>
            <a:r>
              <a:rPr b="1" lang="en-US" sz="2000">
                <a:solidFill>
                  <a:srgbClr val="000000"/>
                </a:solidFill>
                <a:latin typeface="Liberation Sans;Arial"/>
                <a:ea typeface="Courier;Courier New"/>
              </a:rPr>
              <a:t>Estimated time efforts for each phase is around 6 months, target date of project completion is around March 2016.</a:t>
            </a:r>
            <a:endParaRPr/>
          </a:p>
          <a:p>
            <a:pPr>
              <a:lnSpc>
                <a:spcPct val="100000"/>
              </a:lnSpc>
            </a:pPr>
            <a:r>
              <a:rPr b="1" lang="en-US" sz="2000">
                <a:solidFill>
                  <a:srgbClr val="000000"/>
                </a:solidFill>
                <a:latin typeface="Arial"/>
                <a:ea typeface="Droid Sans Fallback"/>
              </a:rPr>
              <a:t>  </a:t>
            </a:r>
            <a:endParaRPr/>
          </a:p>
        </p:txBody>
      </p:sp>
    </p:spTree>
  </p:cSld>
  <p:timing>
    <p:tnLst>
      <p:par>
        <p:cTn dur="indefinite" id="45" nodeType="tmRoot" restart="never">
          <p:childTnLst>
            <p:seq>
              <p:cTn dur="indefinite" id="46" nodeType="mainSeq">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4" name="CustomShape 1"/>
          <p:cNvSpPr/>
          <p:nvPr/>
        </p:nvSpPr>
        <p:spPr>
          <a:xfrm>
            <a:off x="973080" y="395640"/>
            <a:ext cx="7665840" cy="515520"/>
          </a:xfrm>
          <a:prstGeom prst="rect">
            <a:avLst/>
          </a:prstGeom>
        </p:spPr>
        <p:txBody>
          <a:bodyPr bIns="45000" lIns="90000" rIns="90000" tIns="45000"/>
          <a:p>
            <a:pPr algn="ctr">
              <a:lnSpc>
                <a:spcPct val="100000"/>
              </a:lnSpc>
            </a:pPr>
            <a:r>
              <a:rPr lang="en-US" sz="2800">
                <a:solidFill>
                  <a:srgbClr val="ffffff"/>
                </a:solidFill>
                <a:latin typeface="Arial"/>
                <a:ea typeface="Calibri"/>
              </a:rPr>
              <a:t>GMRT Sentinel System :         </a:t>
            </a:r>
            <a:endParaRPr/>
          </a:p>
        </p:txBody>
      </p:sp>
      <p:sp>
        <p:nvSpPr>
          <p:cNvPr id="175" name="CustomShape 2"/>
          <p:cNvSpPr/>
          <p:nvPr/>
        </p:nvSpPr>
        <p:spPr>
          <a:xfrm>
            <a:off x="287640" y="1403640"/>
            <a:ext cx="9287280" cy="6260760"/>
          </a:xfrm>
          <a:prstGeom prst="rect">
            <a:avLst/>
          </a:prstGeom>
        </p:spPr>
        <p:txBody>
          <a:bodyPr bIns="45000" lIns="90000" rIns="90000" tIns="45000"/>
          <a:p>
            <a:pPr>
              <a:lnSpc>
                <a:spcPct val="93000"/>
              </a:lnSpc>
            </a:pPr>
            <a:r>
              <a:rPr lang="en-US" sz="2200">
                <a:solidFill>
                  <a:srgbClr val="000000"/>
                </a:solidFill>
                <a:latin typeface="Times New Roman"/>
                <a:ea typeface="DejaVu Sans"/>
              </a:rPr>
              <a:t>I was assigned for a new responsibility to take care of safety of the telescope which is under continuous operation(7X24). Therefore, I took up the development of Sentinel System which monitors the critical parameters for safe operation of 30 nos. of 45 metre diameter dish antenna in and around the GMRT campus, Khodad </a:t>
            </a:r>
            <a:endParaRPr/>
          </a:p>
          <a:p>
            <a:pPr>
              <a:lnSpc>
                <a:spcPct val="93000"/>
              </a:lnSpc>
            </a:pPr>
            <a:r>
              <a:rPr lang="en-US" sz="2200">
                <a:solidFill>
                  <a:srgbClr val="000000"/>
                </a:solidFill>
                <a:latin typeface="Times New Roman"/>
                <a:ea typeface="DejaVu Sans"/>
              </a:rPr>
              <a:t>GMRT Sentinel System consists of Temperature Control and Monitor, Smoke and Fire detections, Intruder alarm and Air quality monitoring of the antenna shells.</a:t>
            </a:r>
            <a:endParaRPr/>
          </a:p>
          <a:p>
            <a:pPr>
              <a:lnSpc>
                <a:spcPct val="93000"/>
              </a:lnSpc>
            </a:pPr>
            <a:endParaRPr/>
          </a:p>
          <a:p>
            <a:pPr>
              <a:lnSpc>
                <a:spcPct val="93000"/>
              </a:lnSpc>
            </a:pPr>
            <a:r>
              <a:rPr lang="en-US" sz="2200">
                <a:solidFill>
                  <a:srgbClr val="000000"/>
                </a:solidFill>
                <a:latin typeface="Times New Roman"/>
                <a:ea typeface="Calibri"/>
              </a:rPr>
              <a:t>I have successfully designed, developed, installed and commissioned world class electronics safety and security system in all the GMRT Antenna Shells. This system is providing complete safety and protection to all sensitive and costly electrical/servo/electronics sub-system from high temperature, smoke, fire, intruders etc.  High power servo drives, three phase transformer, chokes other electrical appliances inside shielded cage are producing enormous heat inside the antenna shell which may cause serious destruction and damages to the Electronics. This  high temperature is harmful for equipments and instruments inside the  shielded cage in the antennas shell.</a:t>
            </a:r>
            <a:endParaRPr/>
          </a:p>
          <a:p>
            <a:pPr>
              <a:lnSpc>
                <a:spcPct val="93000"/>
              </a:lnSpc>
            </a:pPr>
            <a:endParaRPr/>
          </a:p>
          <a:p>
            <a:pPr>
              <a:lnSpc>
                <a:spcPct val="93000"/>
              </a:lnSpc>
            </a:pP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7" name="CustomShape 1"/>
          <p:cNvSpPr/>
          <p:nvPr/>
        </p:nvSpPr>
        <p:spPr>
          <a:xfrm>
            <a:off x="431640" y="1547640"/>
            <a:ext cx="9070920" cy="5614920"/>
          </a:xfrm>
          <a:prstGeom prst="rect">
            <a:avLst/>
          </a:prstGeom>
        </p:spPr>
        <p:txBody>
          <a:bodyPr bIns="0" lIns="0" rIns="0" tIns="28080"/>
          <a:p>
            <a:pPr algn="just">
              <a:lnSpc>
                <a:spcPct val="150000"/>
              </a:lnSpc>
            </a:pPr>
            <a:r>
              <a:rPr b="1" lang="en-US" u="sng">
                <a:solidFill>
                  <a:srgbClr val="000000"/>
                </a:solidFill>
                <a:latin typeface="Times New Roman"/>
                <a:ea typeface="Calibri"/>
              </a:rPr>
              <a:t>GMRT Sentinel System (Design, development, installation and commissioning)</a:t>
            </a:r>
            <a:endParaRPr/>
          </a:p>
          <a:p>
            <a:pPr algn="just">
              <a:lnSpc>
                <a:spcPct val="150000"/>
              </a:lnSpc>
            </a:pPr>
            <a:endParaRPr/>
          </a:p>
          <a:p>
            <a:pPr algn="just">
              <a:lnSpc>
                <a:spcPct val="150000"/>
              </a:lnSpc>
            </a:pPr>
            <a:r>
              <a:rPr lang="en-US">
                <a:solidFill>
                  <a:srgbClr val="000000"/>
                </a:solidFill>
                <a:latin typeface="Times New Roman"/>
                <a:ea typeface="Calibri"/>
              </a:rPr>
              <a:t>Successfully designed, developed and commissioned of world class electronics safety and security system in all the GMRT Antenna Shells. This system is providing complete safety and protection to all sensitive and costly electrical/servo/electronics sub-system from high temperature, smoke, fire, intruders etc.</a:t>
            </a:r>
            <a:endParaRPr/>
          </a:p>
          <a:p>
            <a:pPr algn="just">
              <a:lnSpc>
                <a:spcPct val="150000"/>
              </a:lnSpc>
            </a:pPr>
            <a:endParaRPr/>
          </a:p>
          <a:p>
            <a:pPr algn="just">
              <a:lnSpc>
                <a:spcPct val="150000"/>
              </a:lnSpc>
            </a:pPr>
            <a:endParaRPr/>
          </a:p>
          <a:p>
            <a:pPr algn="just">
              <a:lnSpc>
                <a:spcPct val="150000"/>
              </a:lnSpc>
            </a:pPr>
            <a:r>
              <a:rPr b="1" lang="en-US" u="sng">
                <a:solidFill>
                  <a:srgbClr val="000000"/>
                </a:solidFill>
                <a:latin typeface="Times New Roman"/>
                <a:ea typeface="Calibri"/>
              </a:rPr>
              <a:t>GMRT Operations </a:t>
            </a:r>
            <a:endParaRPr/>
          </a:p>
          <a:p>
            <a:pPr algn="just">
              <a:lnSpc>
                <a:spcPct val="150000"/>
              </a:lnSpc>
            </a:pPr>
            <a:endParaRPr/>
          </a:p>
          <a:p>
            <a:pPr algn="just">
              <a:lnSpc>
                <a:spcPct val="150000"/>
              </a:lnSpc>
            </a:pPr>
            <a:r>
              <a:rPr lang="en-US">
                <a:solidFill>
                  <a:srgbClr val="000000"/>
                </a:solidFill>
                <a:latin typeface="Times New Roman"/>
                <a:ea typeface="Calibri"/>
              </a:rPr>
              <a:t>At present I am looking after the GMRT operations which involve control room activities, telemetry systems, online software, various user support systems and personnel, sentinel system, GCC activities, weekly and biannual maintenance schedule, fault diagnosis and rectifications.</a:t>
            </a:r>
            <a:endParaRPr/>
          </a:p>
          <a:p>
            <a:pPr algn="just">
              <a:lnSpc>
                <a:spcPct val="93000"/>
              </a:lnSpc>
            </a:pPr>
            <a:endParaRPr/>
          </a:p>
        </p:txBody>
      </p:sp>
    </p:spTree>
  </p:cSld>
  <p:timing>
    <p:tnLst>
      <p:par>
        <p:cTn dur="indefinite" id="1" nodeType="tmRoot" restart="never">
          <p:childTnLst>
            <p:seq>
              <p:cTn id="2" nodeType="mainSeq">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6" name="CustomShape 1"/>
          <p:cNvSpPr/>
          <p:nvPr/>
        </p:nvSpPr>
        <p:spPr>
          <a:xfrm>
            <a:off x="215640" y="1491840"/>
            <a:ext cx="9647280" cy="4782600"/>
          </a:xfrm>
          <a:prstGeom prst="rect">
            <a:avLst/>
          </a:prstGeom>
        </p:spPr>
        <p:txBody>
          <a:bodyPr anchor="ctr" bIns="45000" lIns="90000" rIns="90000" tIns="45000"/>
          <a:p>
            <a:pPr>
              <a:lnSpc>
                <a:spcPct val="100000"/>
              </a:lnSpc>
              <a:buFont typeface="Times New Roman"/>
              <a:buChar char="•"/>
            </a:pPr>
            <a:r>
              <a:rPr lang="en-US" sz="2200">
                <a:solidFill>
                  <a:srgbClr val="000000"/>
                </a:solidFill>
                <a:latin typeface="Times New Roman"/>
                <a:ea typeface="Calibri"/>
              </a:rPr>
              <a:t>Low cost design approach </a:t>
            </a:r>
            <a:r>
              <a:rPr lang="en-US" sz="2200">
                <a:solidFill>
                  <a:srgbClr val="000000"/>
                </a:solidFill>
                <a:latin typeface="Calibri"/>
                <a:ea typeface="Calibri"/>
              </a:rPr>
              <a:t>–</a:t>
            </a:r>
            <a:r>
              <a:rPr lang="en-US" sz="2200">
                <a:solidFill>
                  <a:srgbClr val="000000"/>
                </a:solidFill>
                <a:latin typeface="Times New Roman"/>
                <a:ea typeface="Calibri"/>
              </a:rPr>
              <a:t> components are available readily in the open</a:t>
            </a:r>
            <a:endParaRPr/>
          </a:p>
          <a:p>
            <a:pPr>
              <a:lnSpc>
                <a:spcPct val="100000"/>
              </a:lnSpc>
            </a:pPr>
            <a:r>
              <a:rPr lang="en-US" sz="2200">
                <a:solidFill>
                  <a:srgbClr val="000000"/>
                </a:solidFill>
                <a:latin typeface="Times New Roman"/>
                <a:ea typeface="Calibri"/>
              </a:rPr>
              <a:t> </a:t>
            </a:r>
            <a:r>
              <a:rPr lang="en-US" sz="2200">
                <a:solidFill>
                  <a:srgbClr val="000000"/>
                </a:solidFill>
                <a:latin typeface="Times New Roman"/>
                <a:ea typeface="Calibri"/>
              </a:rPr>
              <a:t>market in Pune/Mumbai</a:t>
            </a:r>
            <a:endParaRPr/>
          </a:p>
          <a:p>
            <a:pPr>
              <a:lnSpc>
                <a:spcPct val="100000"/>
              </a:lnSpc>
              <a:buFont typeface="Times New Roman"/>
              <a:buChar char="•"/>
            </a:pPr>
            <a:r>
              <a:rPr lang="en-US" sz="2200">
                <a:solidFill>
                  <a:srgbClr val="000000"/>
                </a:solidFill>
                <a:latin typeface="Times New Roman"/>
                <a:ea typeface="Calibri"/>
              </a:rPr>
              <a:t>It is very compact due to simplified design approach.</a:t>
            </a:r>
            <a:endParaRPr/>
          </a:p>
          <a:p>
            <a:pPr>
              <a:lnSpc>
                <a:spcPct val="100000"/>
              </a:lnSpc>
              <a:buFont typeface="Times New Roman"/>
              <a:buChar char="•"/>
            </a:pPr>
            <a:r>
              <a:rPr lang="en-US" sz="2200">
                <a:solidFill>
                  <a:srgbClr val="000000"/>
                </a:solidFill>
                <a:latin typeface="Times New Roman"/>
                <a:ea typeface="Calibri"/>
              </a:rPr>
              <a:t>It is completely RFI free system.</a:t>
            </a:r>
            <a:endParaRPr/>
          </a:p>
          <a:p>
            <a:pPr>
              <a:lnSpc>
                <a:spcPct val="100000"/>
              </a:lnSpc>
              <a:buFont typeface="Times New Roman"/>
              <a:buChar char="•"/>
            </a:pPr>
            <a:r>
              <a:rPr lang="en-US" sz="2200">
                <a:solidFill>
                  <a:srgbClr val="000000"/>
                </a:solidFill>
                <a:latin typeface="Times New Roman"/>
                <a:ea typeface="Calibri"/>
              </a:rPr>
              <a:t>Self intelligent and fully automatic</a:t>
            </a:r>
            <a:endParaRPr/>
          </a:p>
          <a:p>
            <a:pPr>
              <a:lnSpc>
                <a:spcPct val="100000"/>
              </a:lnSpc>
              <a:buFont typeface="Times New Roman"/>
              <a:buChar char="•"/>
            </a:pPr>
            <a:r>
              <a:rPr lang="en-US" sz="2200">
                <a:solidFill>
                  <a:srgbClr val="000000"/>
                </a:solidFill>
                <a:latin typeface="Times New Roman"/>
                <a:ea typeface="Calibri"/>
              </a:rPr>
              <a:t>Fully independent and unaffected due to failure of external communications (OFC/Telemetry).</a:t>
            </a:r>
            <a:endParaRPr/>
          </a:p>
          <a:p>
            <a:pPr>
              <a:lnSpc>
                <a:spcPct val="100000"/>
              </a:lnSpc>
              <a:buFont typeface="Times New Roman"/>
              <a:buChar char="•"/>
            </a:pPr>
            <a:r>
              <a:rPr lang="en-US" sz="2200">
                <a:solidFill>
                  <a:srgbClr val="000000"/>
                </a:solidFill>
                <a:latin typeface="Times New Roman"/>
                <a:ea typeface="Calibri"/>
              </a:rPr>
              <a:t>Automatic Power shutdown in case of over-temperature, smoke and fire. </a:t>
            </a:r>
            <a:endParaRPr/>
          </a:p>
          <a:p>
            <a:pPr>
              <a:lnSpc>
                <a:spcPct val="100000"/>
              </a:lnSpc>
              <a:buFont typeface="Times New Roman"/>
              <a:buChar char="•"/>
            </a:pPr>
            <a:r>
              <a:rPr lang="en-US" sz="2200">
                <a:solidFill>
                  <a:srgbClr val="000000"/>
                </a:solidFill>
                <a:latin typeface="Times New Roman"/>
                <a:ea typeface="Calibri"/>
              </a:rPr>
              <a:t>Automatic Power Switch-ON in the normal conditions.</a:t>
            </a:r>
            <a:endParaRPr/>
          </a:p>
          <a:p>
            <a:pPr>
              <a:lnSpc>
                <a:spcPct val="100000"/>
              </a:lnSpc>
              <a:buFont typeface="Times New Roman"/>
              <a:buChar char="•"/>
            </a:pPr>
            <a:r>
              <a:rPr lang="en-US" sz="2200">
                <a:solidFill>
                  <a:srgbClr val="000000"/>
                </a:solidFill>
                <a:latin typeface="Times New Roman"/>
                <a:ea typeface="Calibri"/>
              </a:rPr>
              <a:t>Communicating with the existing online and online-V2 of the Telemetry system of the GMRT.</a:t>
            </a:r>
            <a:endParaRPr/>
          </a:p>
          <a:p>
            <a:pPr>
              <a:lnSpc>
                <a:spcPct val="100000"/>
              </a:lnSpc>
              <a:buFont typeface="Times New Roman"/>
              <a:buChar char="•"/>
            </a:pPr>
            <a:r>
              <a:rPr lang="en-US" sz="2200">
                <a:solidFill>
                  <a:srgbClr val="000000"/>
                </a:solidFill>
                <a:latin typeface="Times New Roman"/>
                <a:ea typeface="Calibri"/>
              </a:rPr>
              <a:t> </a:t>
            </a:r>
            <a:r>
              <a:rPr lang="en-US" sz="2200">
                <a:solidFill>
                  <a:srgbClr val="000000"/>
                </a:solidFill>
                <a:latin typeface="Times New Roman"/>
                <a:ea typeface="Calibri"/>
              </a:rPr>
              <a:t>Local as well as remote monitoring facility</a:t>
            </a:r>
            <a:endParaRPr/>
          </a:p>
          <a:p>
            <a:pPr>
              <a:lnSpc>
                <a:spcPct val="100000"/>
              </a:lnSpc>
              <a:buFont typeface="Times New Roman"/>
              <a:buChar char="•"/>
            </a:pPr>
            <a:r>
              <a:rPr lang="en-US" sz="2200">
                <a:solidFill>
                  <a:srgbClr val="000000"/>
                </a:solidFill>
                <a:latin typeface="Times New Roman"/>
                <a:ea typeface="Calibri"/>
              </a:rPr>
              <a:t> </a:t>
            </a:r>
            <a:r>
              <a:rPr lang="en-US" sz="2200">
                <a:solidFill>
                  <a:srgbClr val="000000"/>
                </a:solidFill>
                <a:latin typeface="Times New Roman"/>
                <a:ea typeface="Calibri"/>
              </a:rPr>
              <a:t>Air quality monitoring system</a:t>
            </a:r>
            <a:endParaRPr/>
          </a:p>
          <a:p>
            <a:pPr>
              <a:lnSpc>
                <a:spcPct val="100000"/>
              </a:lnSpc>
              <a:buFont typeface="Times New Roman"/>
              <a:buChar char="•"/>
            </a:pPr>
            <a:r>
              <a:rPr lang="en-US" sz="2200">
                <a:solidFill>
                  <a:srgbClr val="000000"/>
                </a:solidFill>
                <a:latin typeface="Times New Roman"/>
                <a:ea typeface="Calibri"/>
              </a:rPr>
              <a:t>Very reliable and working satisfactorily more than a decade. </a:t>
            </a:r>
            <a:endParaRPr/>
          </a:p>
        </p:txBody>
      </p:sp>
      <p:sp>
        <p:nvSpPr>
          <p:cNvPr id="177" name="CustomShape 2"/>
          <p:cNvSpPr/>
          <p:nvPr/>
        </p:nvSpPr>
        <p:spPr>
          <a:xfrm>
            <a:off x="215640" y="304200"/>
            <a:ext cx="8495280" cy="515520"/>
          </a:xfrm>
          <a:prstGeom prst="rect">
            <a:avLst/>
          </a:prstGeom>
        </p:spPr>
        <p:txBody>
          <a:bodyPr bIns="45000" lIns="90000" rIns="90000" tIns="45000"/>
          <a:p>
            <a:pPr algn="ctr">
              <a:lnSpc>
                <a:spcPct val="100000"/>
              </a:lnSpc>
            </a:pPr>
            <a:r>
              <a:rPr lang="en-US" sz="2800">
                <a:solidFill>
                  <a:srgbClr val="ffffff"/>
                </a:solidFill>
                <a:latin typeface="Arial"/>
                <a:ea typeface="Calibri"/>
              </a:rPr>
              <a:t>Salient features of this sentinel systems:</a:t>
            </a:r>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78" name="Picture 2"/>
          <p:cNvPicPr/>
          <p:nvPr/>
        </p:nvPicPr>
        <p:blipFill>
          <a:blip r:embed="rId1"/>
          <a:stretch>
            <a:fillRect/>
          </a:stretch>
        </p:blipFill>
        <p:spPr>
          <a:xfrm>
            <a:off x="2103120" y="1280160"/>
            <a:ext cx="6125040" cy="6079320"/>
          </a:xfrm>
          <a:prstGeom prst="rect">
            <a:avLst/>
          </a:prstGeom>
        </p:spPr>
      </p:pic>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79" name="Picture 2"/>
          <p:cNvPicPr/>
          <p:nvPr/>
        </p:nvPicPr>
        <p:blipFill>
          <a:blip r:embed="rId1"/>
          <a:stretch>
            <a:fillRect/>
          </a:stretch>
        </p:blipFill>
        <p:spPr>
          <a:xfrm>
            <a:off x="936000" y="1187640"/>
            <a:ext cx="8351280" cy="6023160"/>
          </a:xfrm>
          <a:prstGeom prst="rect">
            <a:avLst/>
          </a:prstGeom>
        </p:spPr>
      </p:pic>
      <p:sp>
        <p:nvSpPr>
          <p:cNvPr id="180" name="CustomShape 1"/>
          <p:cNvSpPr/>
          <p:nvPr/>
        </p:nvSpPr>
        <p:spPr>
          <a:xfrm>
            <a:off x="-2160" y="334800"/>
            <a:ext cx="8948160" cy="440640"/>
          </a:xfrm>
          <a:prstGeom prst="rect">
            <a:avLst/>
          </a:prstGeom>
        </p:spPr>
        <p:txBody>
          <a:bodyPr anchor="ctr" bIns="45000" lIns="90000" rIns="90000" tIns="45000" wrap="none"/>
          <a:p>
            <a:pPr algn="ctr">
              <a:lnSpc>
                <a:spcPct val="100000"/>
              </a:lnSpc>
            </a:pPr>
            <a:r>
              <a:rPr lang="en-US" sz="2300">
                <a:solidFill>
                  <a:srgbClr val="ffffff"/>
                </a:solidFill>
                <a:latin typeface="Arial"/>
                <a:ea typeface="DejaVu Sans"/>
              </a:rPr>
              <a:t>LOCATION OF SAFETY AND SECURITY DEVICES AT ANTENNA</a:t>
            </a:r>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81" name="Picture 2"/>
          <p:cNvPicPr/>
          <p:nvPr/>
        </p:nvPicPr>
        <p:blipFill>
          <a:blip r:embed="rId1"/>
          <a:stretch>
            <a:fillRect/>
          </a:stretch>
        </p:blipFill>
        <p:spPr>
          <a:xfrm>
            <a:off x="5256360" y="1403640"/>
            <a:ext cx="3694680" cy="2770560"/>
          </a:xfrm>
          <a:prstGeom prst="rect">
            <a:avLst/>
          </a:prstGeom>
          <a:ln w="15840">
            <a:solidFill>
              <a:srgbClr val="000000"/>
            </a:solidFill>
            <a:round/>
          </a:ln>
        </p:spPr>
      </p:pic>
      <p:pic>
        <p:nvPicPr>
          <p:cNvPr descr="" id="182" name="Picture 3"/>
          <p:cNvPicPr/>
          <p:nvPr/>
        </p:nvPicPr>
        <p:blipFill>
          <a:blip r:embed="rId2"/>
          <a:stretch>
            <a:fillRect/>
          </a:stretch>
        </p:blipFill>
        <p:spPr>
          <a:xfrm>
            <a:off x="1152000" y="1403640"/>
            <a:ext cx="3694680" cy="2770560"/>
          </a:xfrm>
          <a:prstGeom prst="rect">
            <a:avLst/>
          </a:prstGeom>
          <a:ln w="15840">
            <a:solidFill>
              <a:srgbClr val="000000"/>
            </a:solidFill>
            <a:round/>
          </a:ln>
        </p:spPr>
      </p:pic>
      <p:pic>
        <p:nvPicPr>
          <p:cNvPr descr="" id="183" name="Picture 4"/>
          <p:cNvPicPr/>
          <p:nvPr/>
        </p:nvPicPr>
        <p:blipFill>
          <a:blip r:embed="rId3"/>
          <a:stretch>
            <a:fillRect/>
          </a:stretch>
        </p:blipFill>
        <p:spPr>
          <a:xfrm>
            <a:off x="5256360" y="4284000"/>
            <a:ext cx="3694680" cy="2770560"/>
          </a:xfrm>
          <a:prstGeom prst="rect">
            <a:avLst/>
          </a:prstGeom>
          <a:ln w="15840">
            <a:solidFill>
              <a:srgbClr val="000000"/>
            </a:solidFill>
            <a:round/>
          </a:ln>
        </p:spPr>
      </p:pic>
      <p:pic>
        <p:nvPicPr>
          <p:cNvPr descr="" id="184" name="Picture 5"/>
          <p:cNvPicPr/>
          <p:nvPr/>
        </p:nvPicPr>
        <p:blipFill>
          <a:blip r:embed="rId4"/>
          <a:stretch>
            <a:fillRect/>
          </a:stretch>
        </p:blipFill>
        <p:spPr>
          <a:xfrm>
            <a:off x="1152000" y="4284000"/>
            <a:ext cx="3694680" cy="2770560"/>
          </a:xfrm>
          <a:prstGeom prst="rect">
            <a:avLst/>
          </a:prstGeom>
          <a:ln w="15840">
            <a:solidFill>
              <a:srgbClr val="000000"/>
            </a:solidFill>
            <a:round/>
          </a:ln>
        </p:spPr>
      </p:pic>
      <p:sp>
        <p:nvSpPr>
          <p:cNvPr id="185" name="CustomShape 1"/>
          <p:cNvSpPr/>
          <p:nvPr/>
        </p:nvSpPr>
        <p:spPr>
          <a:xfrm>
            <a:off x="387360" y="326880"/>
            <a:ext cx="8373600" cy="456120"/>
          </a:xfrm>
          <a:prstGeom prst="rect">
            <a:avLst/>
          </a:prstGeom>
        </p:spPr>
        <p:txBody>
          <a:bodyPr anchor="ctr" bIns="45000" lIns="90000" rIns="90000" tIns="45000" wrap="none"/>
          <a:p>
            <a:pPr algn="ctr">
              <a:lnSpc>
                <a:spcPct val="100000"/>
              </a:lnSpc>
            </a:pPr>
            <a:r>
              <a:rPr lang="en-US" sz="2400">
                <a:solidFill>
                  <a:srgbClr val="ffffff"/>
                </a:solidFill>
                <a:latin typeface="Arial"/>
                <a:ea typeface="DejaVu Sans"/>
              </a:rPr>
              <a:t>ELECTRONIC SAFETY DEVICES INSIDE THE ANTENNAS</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6" name="CustomShape 1"/>
          <p:cNvSpPr/>
          <p:nvPr/>
        </p:nvSpPr>
        <p:spPr>
          <a:xfrm>
            <a:off x="325080" y="83160"/>
            <a:ext cx="8481960" cy="943560"/>
          </a:xfrm>
          <a:prstGeom prst="rect">
            <a:avLst/>
          </a:prstGeom>
        </p:spPr>
        <p:txBody>
          <a:bodyPr anchor="ctr" bIns="45000" lIns="90000" rIns="90000" tIns="45000" wrap="none"/>
          <a:p>
            <a:pPr algn="ctr">
              <a:lnSpc>
                <a:spcPct val="100000"/>
              </a:lnSpc>
            </a:pPr>
            <a:r>
              <a:rPr lang="en-US" sz="2800">
                <a:solidFill>
                  <a:srgbClr val="ffffff"/>
                </a:solidFill>
                <a:latin typeface="Arial"/>
                <a:ea typeface="Calibri"/>
              </a:rPr>
              <a:t>Installation and commissioning of Electronics Safety </a:t>
            </a:r>
            <a:endParaRPr/>
          </a:p>
          <a:p>
            <a:pPr algn="ctr">
              <a:lnSpc>
                <a:spcPct val="100000"/>
              </a:lnSpc>
            </a:pPr>
            <a:r>
              <a:rPr lang="en-US" sz="2800">
                <a:solidFill>
                  <a:srgbClr val="ffffff"/>
                </a:solidFill>
                <a:latin typeface="Arial"/>
                <a:ea typeface="Calibri"/>
              </a:rPr>
              <a:t>System in the 15 metre antenna at NCRA, Pune. </a:t>
            </a:r>
            <a:endParaRPr/>
          </a:p>
        </p:txBody>
      </p:sp>
      <p:sp>
        <p:nvSpPr>
          <p:cNvPr id="187" name="CustomShape 2"/>
          <p:cNvSpPr/>
          <p:nvPr/>
        </p:nvSpPr>
        <p:spPr>
          <a:xfrm>
            <a:off x="287640" y="1346040"/>
            <a:ext cx="9575280" cy="3139560"/>
          </a:xfrm>
          <a:prstGeom prst="rect">
            <a:avLst/>
          </a:prstGeom>
        </p:spPr>
        <p:txBody>
          <a:bodyPr anchor="ctr" bIns="45000" lIns="90000" rIns="90000" tIns="45000"/>
          <a:p>
            <a:pPr algn="just">
              <a:lnSpc>
                <a:spcPct val="100000"/>
              </a:lnSpc>
            </a:pPr>
            <a:r>
              <a:rPr lang="en-US" sz="2000">
                <a:solidFill>
                  <a:srgbClr val="000000"/>
                </a:solidFill>
                <a:latin typeface="Times New Roman"/>
                <a:ea typeface="Calibri"/>
              </a:rPr>
              <a:t>This challenging new project is headed by Prof J. N. Chengalur. This important instrument is dedicated for frontline research on Radio Astronomy as well as an educational tool for enthuses young scientists and engineers leading to study on Radio Astronomy and Astrophysics.</a:t>
            </a:r>
            <a:endParaRPr/>
          </a:p>
          <a:p>
            <a:pPr algn="just">
              <a:lnSpc>
                <a:spcPct val="100000"/>
              </a:lnSpc>
            </a:pPr>
            <a:r>
              <a:rPr lang="en-US" sz="2000">
                <a:solidFill>
                  <a:srgbClr val="000000"/>
                </a:solidFill>
                <a:latin typeface="Times New Roman"/>
                <a:ea typeface="Calibri"/>
              </a:rPr>
              <a:t>Like GMRT, here also there are electrical and Electronics sub systems i.e. servo, receiver, telemetry and fibre optics. All these sub systems do not have their own safety system. Hence it is a prime responsible for me to provide total safety to all these sub systems from the critical parameters like over temperature, smoke, fire etc. for smooth and successful running of the antenna. Therefore, I have successfully installed Electronics Safety System for the 15 metre antenna at NCRA, Pune</a:t>
            </a:r>
            <a:endParaRPr/>
          </a:p>
        </p:txBody>
      </p:sp>
      <p:pic>
        <p:nvPicPr>
          <p:cNvPr descr="" id="188" name="Picture 1"/>
          <p:cNvPicPr/>
          <p:nvPr/>
        </p:nvPicPr>
        <p:blipFill>
          <a:blip r:embed="rId1"/>
          <a:stretch>
            <a:fillRect/>
          </a:stretch>
        </p:blipFill>
        <p:spPr>
          <a:xfrm>
            <a:off x="402840" y="4788000"/>
            <a:ext cx="2763360" cy="2302560"/>
          </a:xfrm>
          <a:prstGeom prst="rect">
            <a:avLst/>
          </a:prstGeom>
          <a:ln w="15840">
            <a:solidFill>
              <a:srgbClr val="000000"/>
            </a:solidFill>
            <a:round/>
          </a:ln>
        </p:spPr>
      </p:pic>
      <p:pic>
        <p:nvPicPr>
          <p:cNvPr descr="" id="189" name="Picture 3"/>
          <p:cNvPicPr/>
          <p:nvPr/>
        </p:nvPicPr>
        <p:blipFill>
          <a:blip r:embed="rId2"/>
          <a:stretch>
            <a:fillRect/>
          </a:stretch>
        </p:blipFill>
        <p:spPr>
          <a:xfrm>
            <a:off x="3425760" y="4788000"/>
            <a:ext cx="3053160" cy="2289240"/>
          </a:xfrm>
          <a:prstGeom prst="rect">
            <a:avLst/>
          </a:prstGeom>
          <a:ln w="15840">
            <a:solidFill>
              <a:srgbClr val="000000"/>
            </a:solidFill>
            <a:round/>
          </a:ln>
        </p:spPr>
      </p:pic>
      <p:pic>
        <p:nvPicPr>
          <p:cNvPr descr="" id="190" name="Picture 4"/>
          <p:cNvPicPr/>
          <p:nvPr/>
        </p:nvPicPr>
        <p:blipFill>
          <a:blip r:embed="rId3"/>
          <a:stretch>
            <a:fillRect/>
          </a:stretch>
        </p:blipFill>
        <p:spPr>
          <a:xfrm>
            <a:off x="6666120" y="4788000"/>
            <a:ext cx="3053160" cy="2289240"/>
          </a:xfrm>
          <a:prstGeom prst="rect">
            <a:avLst/>
          </a:prstGeom>
          <a:ln w="15840">
            <a:solidFill>
              <a:srgbClr val="000000"/>
            </a:solidFill>
            <a:round/>
          </a:ln>
        </p:spPr>
      </p:pic>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1" name="CustomShape 1"/>
          <p:cNvSpPr/>
          <p:nvPr/>
        </p:nvSpPr>
        <p:spPr>
          <a:xfrm>
            <a:off x="15480" y="103320"/>
            <a:ext cx="9090000" cy="882360"/>
          </a:xfrm>
          <a:prstGeom prst="rect">
            <a:avLst/>
          </a:prstGeom>
        </p:spPr>
        <p:txBody>
          <a:bodyPr anchor="ctr" bIns="45000" lIns="90000" rIns="90000" tIns="45000" wrap="none"/>
          <a:p>
            <a:pPr algn="ctr">
              <a:lnSpc>
                <a:spcPct val="100000"/>
              </a:lnSpc>
            </a:pPr>
            <a:r>
              <a:rPr lang="en-US" sz="2600">
                <a:solidFill>
                  <a:srgbClr val="ffffff"/>
                </a:solidFill>
                <a:latin typeface="Arial"/>
                <a:ea typeface="Calibri"/>
              </a:rPr>
              <a:t>Installation and commissioning of Electronics Safety System </a:t>
            </a:r>
            <a:endParaRPr/>
          </a:p>
          <a:p>
            <a:pPr algn="ctr">
              <a:lnSpc>
                <a:spcPct val="100000"/>
              </a:lnSpc>
            </a:pPr>
            <a:r>
              <a:rPr lang="en-US" sz="2600">
                <a:solidFill>
                  <a:srgbClr val="ffffff"/>
                </a:solidFill>
                <a:latin typeface="Arial"/>
                <a:ea typeface="Calibri"/>
              </a:rPr>
              <a:t>in the Utility Building at Narayangaon Housing Colony.</a:t>
            </a:r>
            <a:endParaRPr/>
          </a:p>
        </p:txBody>
      </p:sp>
      <p:sp>
        <p:nvSpPr>
          <p:cNvPr id="192" name="CustomShape 2"/>
          <p:cNvSpPr/>
          <p:nvPr/>
        </p:nvSpPr>
        <p:spPr>
          <a:xfrm>
            <a:off x="215640" y="1342080"/>
            <a:ext cx="9575280" cy="1310040"/>
          </a:xfrm>
          <a:prstGeom prst="rect">
            <a:avLst/>
          </a:prstGeom>
        </p:spPr>
        <p:txBody>
          <a:bodyPr anchor="ctr" bIns="45000" lIns="90000" rIns="90000" tIns="45000"/>
          <a:p>
            <a:pPr algn="just">
              <a:lnSpc>
                <a:spcPct val="100000"/>
              </a:lnSpc>
            </a:pPr>
            <a:r>
              <a:rPr lang="en-US" sz="2000">
                <a:solidFill>
                  <a:srgbClr val="000000"/>
                </a:solidFill>
                <a:latin typeface="Times New Roman"/>
                <a:ea typeface="Calibri"/>
              </a:rPr>
              <a:t>Utility Building  at GMRT Housing Colony at Narayangaon is well equipped with high speed date/internet link and hub between NCRA and GMRT with optical fibre connectivity.  Over temperature, smoke and fire is very critical inside the room. Therefore, I have successfully installed  and commissioned Electronics Safety System in the Utility Building.</a:t>
            </a:r>
            <a:endParaRPr/>
          </a:p>
        </p:txBody>
      </p:sp>
      <p:pic>
        <p:nvPicPr>
          <p:cNvPr descr="" id="193" name="Picture 4"/>
          <p:cNvPicPr/>
          <p:nvPr/>
        </p:nvPicPr>
        <p:blipFill>
          <a:blip r:embed="rId1"/>
          <a:stretch>
            <a:fillRect/>
          </a:stretch>
        </p:blipFill>
        <p:spPr>
          <a:xfrm>
            <a:off x="7774200" y="5148000"/>
            <a:ext cx="2136960" cy="1602000"/>
          </a:xfrm>
          <a:prstGeom prst="rect">
            <a:avLst/>
          </a:prstGeom>
          <a:ln w="15840">
            <a:solidFill>
              <a:srgbClr val="000000"/>
            </a:solidFill>
            <a:round/>
          </a:ln>
        </p:spPr>
      </p:pic>
      <p:pic>
        <p:nvPicPr>
          <p:cNvPr descr="" id="194" name="Picture 1"/>
          <p:cNvPicPr/>
          <p:nvPr/>
        </p:nvPicPr>
        <p:blipFill>
          <a:blip r:embed="rId2"/>
          <a:stretch>
            <a:fillRect/>
          </a:stretch>
        </p:blipFill>
        <p:spPr>
          <a:xfrm>
            <a:off x="7776720" y="3275640"/>
            <a:ext cx="2158560" cy="1618560"/>
          </a:xfrm>
          <a:prstGeom prst="rect">
            <a:avLst/>
          </a:prstGeom>
          <a:ln w="15840">
            <a:solidFill>
              <a:srgbClr val="000000"/>
            </a:solidFill>
            <a:round/>
          </a:ln>
        </p:spPr>
      </p:pic>
      <p:pic>
        <p:nvPicPr>
          <p:cNvPr descr="" id="195" name="Picture 2"/>
          <p:cNvPicPr/>
          <p:nvPr/>
        </p:nvPicPr>
        <p:blipFill>
          <a:blip r:embed="rId3"/>
          <a:stretch>
            <a:fillRect/>
          </a:stretch>
        </p:blipFill>
        <p:spPr>
          <a:xfrm>
            <a:off x="167760" y="3275640"/>
            <a:ext cx="5374800" cy="3526560"/>
          </a:xfrm>
          <a:prstGeom prst="rect">
            <a:avLst/>
          </a:prstGeom>
        </p:spPr>
      </p:pic>
      <p:pic>
        <p:nvPicPr>
          <p:cNvPr descr="" id="196" name="Picture 4"/>
          <p:cNvPicPr/>
          <p:nvPr/>
        </p:nvPicPr>
        <p:blipFill>
          <a:blip r:embed="rId4"/>
          <a:stretch>
            <a:fillRect/>
          </a:stretch>
        </p:blipFill>
        <p:spPr>
          <a:xfrm>
            <a:off x="5650560" y="3280320"/>
            <a:ext cx="1980360" cy="3521880"/>
          </a:xfrm>
          <a:prstGeom prst="rect">
            <a:avLst/>
          </a:prstGeom>
        </p:spPr>
      </p:pic>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 name="CustomShape 1"/>
          <p:cNvSpPr/>
          <p:nvPr/>
        </p:nvSpPr>
        <p:spPr>
          <a:xfrm>
            <a:off x="99360" y="72720"/>
            <a:ext cx="8783640" cy="943560"/>
          </a:xfrm>
          <a:prstGeom prst="rect">
            <a:avLst/>
          </a:prstGeom>
        </p:spPr>
        <p:txBody>
          <a:bodyPr anchor="ctr" bIns="45000" lIns="90000" rIns="90000" tIns="45000" wrap="none"/>
          <a:p>
            <a:pPr algn="ctr">
              <a:lnSpc>
                <a:spcPct val="100000"/>
              </a:lnSpc>
            </a:pPr>
            <a:r>
              <a:rPr lang="en-US" sz="2800">
                <a:solidFill>
                  <a:srgbClr val="ffffff"/>
                </a:solidFill>
                <a:latin typeface="Arial"/>
                <a:ea typeface="Calibri"/>
              </a:rPr>
              <a:t>Three Phase Status Monitoring for the D-G Set/MSEB </a:t>
            </a:r>
            <a:endParaRPr/>
          </a:p>
          <a:p>
            <a:pPr algn="ctr">
              <a:lnSpc>
                <a:spcPct val="100000"/>
              </a:lnSpc>
            </a:pPr>
            <a:r>
              <a:rPr lang="en-US" sz="2800">
                <a:solidFill>
                  <a:srgbClr val="ffffff"/>
                </a:solidFill>
                <a:latin typeface="Arial"/>
                <a:ea typeface="Calibri"/>
              </a:rPr>
              <a:t>of the remote GMRT antennas.</a:t>
            </a:r>
            <a:endParaRPr/>
          </a:p>
        </p:txBody>
      </p:sp>
      <p:sp>
        <p:nvSpPr>
          <p:cNvPr id="198" name="CustomShape 2"/>
          <p:cNvSpPr/>
          <p:nvPr/>
        </p:nvSpPr>
        <p:spPr>
          <a:xfrm>
            <a:off x="215640" y="1396440"/>
            <a:ext cx="9647280" cy="4447440"/>
          </a:xfrm>
          <a:prstGeom prst="rect">
            <a:avLst/>
          </a:prstGeom>
        </p:spPr>
        <p:txBody>
          <a:bodyPr anchor="ctr" bIns="45000" lIns="90000" rIns="90000" tIns="45000"/>
          <a:p>
            <a:pPr algn="just">
              <a:lnSpc>
                <a:spcPct val="100000"/>
              </a:lnSpc>
            </a:pPr>
            <a:r>
              <a:rPr lang="en-US" sz="2200">
                <a:solidFill>
                  <a:srgbClr val="000000"/>
                </a:solidFill>
                <a:latin typeface="Arial"/>
                <a:ea typeface="Calibri"/>
              </a:rPr>
              <a:t>Power back-up is very essential  during the GTAC Observations for the smooth running of the GMRT antenna. Therefore, D-G Set provides the back-up power for each antenna in case of MSEB failure.  </a:t>
            </a:r>
            <a:endParaRPr/>
          </a:p>
          <a:p>
            <a:pPr algn="just">
              <a:lnSpc>
                <a:spcPct val="100000"/>
              </a:lnSpc>
            </a:pPr>
            <a:r>
              <a:rPr lang="en-US" sz="2200">
                <a:solidFill>
                  <a:srgbClr val="000000"/>
                </a:solidFill>
                <a:latin typeface="Arial"/>
                <a:ea typeface="Calibri"/>
              </a:rPr>
              <a:t>In the antenna, there are also many instances when D-G Sets are keep running abnormally even in the presence of the MSEB power, thereby causing huge loss of fuels (diesels). This is because of control failure of D-G Set after the MSEB power is resumed. To overcome this problem, We have successfully designed, developed and installed an electronic system for continuous monitoring the status of three phases of MSEB and D-G Set for each antenna. Its design approach is very simple, low cost, reliable and RFI free system and it is working satisfactory in the antenna shells. For this purpose, we have also developed a software for running with the existing online system so that we can monitor the power status all the time.</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199" name="Picture 2"/>
          <p:cNvPicPr/>
          <p:nvPr/>
        </p:nvPicPr>
        <p:blipFill>
          <a:blip r:embed="rId1"/>
          <a:stretch>
            <a:fillRect/>
          </a:stretch>
        </p:blipFill>
        <p:spPr>
          <a:xfrm>
            <a:off x="215640" y="1331640"/>
            <a:ext cx="4372560" cy="5830920"/>
          </a:xfrm>
          <a:prstGeom prst="rect">
            <a:avLst/>
          </a:prstGeom>
        </p:spPr>
      </p:pic>
      <p:pic>
        <p:nvPicPr>
          <p:cNvPr descr="" id="200" name="Picture 3"/>
          <p:cNvPicPr/>
          <p:nvPr/>
        </p:nvPicPr>
        <p:blipFill>
          <a:blip r:embed="rId2"/>
          <a:stretch>
            <a:fillRect/>
          </a:stretch>
        </p:blipFill>
        <p:spPr>
          <a:xfrm>
            <a:off x="4752360" y="2483640"/>
            <a:ext cx="5142240" cy="3574440"/>
          </a:xfrm>
          <a:prstGeom prst="rect">
            <a:avLst/>
          </a:prstGeom>
        </p:spPr>
      </p:pic>
      <p:sp>
        <p:nvSpPr>
          <p:cNvPr id="201" name="CustomShape 1"/>
          <p:cNvSpPr/>
          <p:nvPr/>
        </p:nvSpPr>
        <p:spPr>
          <a:xfrm>
            <a:off x="99360" y="72720"/>
            <a:ext cx="8783640" cy="943560"/>
          </a:xfrm>
          <a:prstGeom prst="rect">
            <a:avLst/>
          </a:prstGeom>
        </p:spPr>
        <p:txBody>
          <a:bodyPr anchor="ctr" bIns="45000" lIns="90000" rIns="90000" tIns="45000" wrap="none"/>
          <a:p>
            <a:pPr algn="ctr">
              <a:lnSpc>
                <a:spcPct val="100000"/>
              </a:lnSpc>
            </a:pPr>
            <a:r>
              <a:rPr lang="en-US" sz="2800">
                <a:solidFill>
                  <a:srgbClr val="ffffff"/>
                </a:solidFill>
                <a:latin typeface="Arial"/>
                <a:ea typeface="Calibri"/>
              </a:rPr>
              <a:t>Three Phase Status Monitoring for the D-G Set/MSEB </a:t>
            </a:r>
            <a:endParaRPr/>
          </a:p>
          <a:p>
            <a:pPr algn="ctr">
              <a:lnSpc>
                <a:spcPct val="100000"/>
              </a:lnSpc>
            </a:pPr>
            <a:r>
              <a:rPr lang="en-US" sz="2800">
                <a:solidFill>
                  <a:srgbClr val="ffffff"/>
                </a:solidFill>
                <a:latin typeface="Arial"/>
                <a:ea typeface="Calibri"/>
              </a:rPr>
              <a:t>of the remote GMRT antennas.</a:t>
            </a: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2" name="CustomShape 1"/>
          <p:cNvSpPr/>
          <p:nvPr/>
        </p:nvSpPr>
        <p:spPr>
          <a:xfrm>
            <a:off x="33120" y="82800"/>
            <a:ext cx="8954280" cy="943560"/>
          </a:xfrm>
          <a:prstGeom prst="rect">
            <a:avLst/>
          </a:prstGeom>
        </p:spPr>
        <p:txBody>
          <a:bodyPr anchor="ctr" bIns="45000" lIns="90000" rIns="90000" tIns="45000" wrap="none"/>
          <a:p>
            <a:pPr algn="ctr">
              <a:lnSpc>
                <a:spcPct val="100000"/>
              </a:lnSpc>
            </a:pPr>
            <a:r>
              <a:rPr lang="en-US" sz="2800">
                <a:solidFill>
                  <a:srgbClr val="ffffff"/>
                </a:solidFill>
                <a:latin typeface="Arial"/>
                <a:ea typeface="Calibri"/>
              </a:rPr>
              <a:t>Installation of Panic Alarm System in the Control Room </a:t>
            </a:r>
            <a:endParaRPr/>
          </a:p>
          <a:p>
            <a:pPr algn="ctr">
              <a:lnSpc>
                <a:spcPct val="100000"/>
              </a:lnSpc>
            </a:pPr>
            <a:r>
              <a:rPr lang="en-US" sz="2800">
                <a:solidFill>
                  <a:srgbClr val="ffffff"/>
                </a:solidFill>
                <a:latin typeface="Arial"/>
                <a:ea typeface="Calibri"/>
              </a:rPr>
              <a:t>at the CEB. </a:t>
            </a:r>
            <a:endParaRPr/>
          </a:p>
        </p:txBody>
      </p:sp>
      <p:sp>
        <p:nvSpPr>
          <p:cNvPr id="203" name="CustomShape 2"/>
          <p:cNvSpPr/>
          <p:nvPr/>
        </p:nvSpPr>
        <p:spPr>
          <a:xfrm>
            <a:off x="287640" y="1308960"/>
            <a:ext cx="9575280" cy="2529720"/>
          </a:xfrm>
          <a:prstGeom prst="rect">
            <a:avLst/>
          </a:prstGeom>
        </p:spPr>
        <p:txBody>
          <a:bodyPr anchor="ctr" bIns="45000" lIns="90000" rIns="90000" tIns="45000"/>
          <a:p>
            <a:pPr algn="just">
              <a:lnSpc>
                <a:spcPct val="100000"/>
              </a:lnSpc>
            </a:pPr>
            <a:r>
              <a:rPr lang="en-US" sz="2000">
                <a:solidFill>
                  <a:srgbClr val="000000"/>
                </a:solidFill>
                <a:latin typeface="Times New Roman"/>
                <a:ea typeface="Calibri"/>
              </a:rPr>
              <a:t>Control Room is heart of the GMRT Observatory. It is fully functioning  throughout the years, day and night.  </a:t>
            </a:r>
            <a:endParaRPr/>
          </a:p>
          <a:p>
            <a:pPr algn="just">
              <a:lnSpc>
                <a:spcPct val="100000"/>
              </a:lnSpc>
            </a:pPr>
            <a:r>
              <a:rPr lang="en-US" sz="2000">
                <a:solidFill>
                  <a:srgbClr val="000000"/>
                </a:solidFill>
                <a:latin typeface="Times New Roman"/>
                <a:ea typeface="Calibri"/>
              </a:rPr>
              <a:t>A </a:t>
            </a:r>
            <a:r>
              <a:rPr i="1" lang="en-US" sz="2000">
                <a:solidFill>
                  <a:srgbClr val="000000"/>
                </a:solidFill>
                <a:latin typeface="Times New Roman"/>
                <a:ea typeface="Calibri"/>
              </a:rPr>
              <a:t>Panic alarm system</a:t>
            </a:r>
            <a:r>
              <a:rPr lang="en-US" sz="2000">
                <a:solidFill>
                  <a:srgbClr val="000000"/>
                </a:solidFill>
                <a:latin typeface="Times New Roman"/>
                <a:ea typeface="Calibri"/>
              </a:rPr>
              <a:t> is provided in the control room for operators working in the night shift in the control room to provide instantaneous/emergency help when any uncomfortable situations arising in the night especially for women.</a:t>
            </a:r>
            <a:endParaRPr/>
          </a:p>
          <a:p>
            <a:pPr algn="just">
              <a:lnSpc>
                <a:spcPct val="100000"/>
              </a:lnSpc>
            </a:pPr>
            <a:r>
              <a:rPr lang="en-US" sz="2000">
                <a:solidFill>
                  <a:srgbClr val="000000"/>
                </a:solidFill>
                <a:latin typeface="Times New Roman"/>
                <a:ea typeface="Calibri"/>
              </a:rPr>
              <a:t>Therefore, we have provided this additional safety measure called </a:t>
            </a:r>
            <a:r>
              <a:rPr lang="en-US" sz="2000">
                <a:solidFill>
                  <a:srgbClr val="000000"/>
                </a:solidFill>
                <a:latin typeface="Calibri"/>
                <a:ea typeface="Calibri"/>
              </a:rPr>
              <a:t>“</a:t>
            </a:r>
            <a:r>
              <a:rPr lang="en-US" sz="2000">
                <a:solidFill>
                  <a:srgbClr val="000000"/>
                </a:solidFill>
                <a:latin typeface="Times New Roman"/>
                <a:ea typeface="Calibri"/>
              </a:rPr>
              <a:t> Panic Alarm System</a:t>
            </a:r>
            <a:r>
              <a:rPr lang="en-US" sz="2000">
                <a:solidFill>
                  <a:srgbClr val="000000"/>
                </a:solidFill>
                <a:latin typeface="Calibri"/>
                <a:ea typeface="Calibri"/>
              </a:rPr>
              <a:t>”</a:t>
            </a:r>
            <a:r>
              <a:rPr lang="en-US" sz="2000">
                <a:solidFill>
                  <a:srgbClr val="000000"/>
                </a:solidFill>
                <a:latin typeface="Times New Roman"/>
                <a:ea typeface="Calibri"/>
              </a:rPr>
              <a:t> in the Control Room at GMRT. Its design approach is very simple, low cost, reliable and RFI free system and it is working satisfactory.  </a:t>
            </a:r>
            <a:endParaRPr/>
          </a:p>
        </p:txBody>
      </p:sp>
      <p:pic>
        <p:nvPicPr>
          <p:cNvPr descr="" id="204" name="Picture 3"/>
          <p:cNvPicPr/>
          <p:nvPr/>
        </p:nvPicPr>
        <p:blipFill>
          <a:blip r:embed="rId1"/>
          <a:stretch>
            <a:fillRect/>
          </a:stretch>
        </p:blipFill>
        <p:spPr>
          <a:xfrm>
            <a:off x="1800000" y="4068000"/>
            <a:ext cx="2878560" cy="2961360"/>
          </a:xfrm>
          <a:prstGeom prst="rect">
            <a:avLst/>
          </a:prstGeom>
          <a:ln w="15840">
            <a:solidFill>
              <a:srgbClr val="000000"/>
            </a:solidFill>
            <a:miter/>
          </a:ln>
        </p:spPr>
      </p:pic>
      <p:pic>
        <p:nvPicPr>
          <p:cNvPr descr="" id="205" name="Picture 4"/>
          <p:cNvPicPr/>
          <p:nvPr/>
        </p:nvPicPr>
        <p:blipFill>
          <a:blip r:embed="rId2"/>
          <a:stretch>
            <a:fillRect/>
          </a:stretch>
        </p:blipFill>
        <p:spPr>
          <a:xfrm>
            <a:off x="5544360" y="4048560"/>
            <a:ext cx="3160440" cy="2970000"/>
          </a:xfrm>
          <a:prstGeom prst="rect">
            <a:avLst/>
          </a:prstGeom>
          <a:ln w="19080">
            <a:solidFill>
              <a:srgbClr val="000000"/>
            </a:solidFill>
            <a:round/>
          </a:ln>
        </p:spPr>
      </p:pic>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 name="CustomShape 1"/>
          <p:cNvSpPr/>
          <p:nvPr/>
        </p:nvSpPr>
        <p:spPr>
          <a:xfrm>
            <a:off x="253080" y="82800"/>
            <a:ext cx="8481960" cy="943560"/>
          </a:xfrm>
          <a:prstGeom prst="rect">
            <a:avLst/>
          </a:prstGeom>
        </p:spPr>
        <p:txBody>
          <a:bodyPr anchor="ctr" bIns="45000" lIns="90000" rIns="90000" tIns="45000" wrap="none"/>
          <a:p>
            <a:pPr algn="ctr">
              <a:lnSpc>
                <a:spcPct val="100000"/>
              </a:lnSpc>
            </a:pPr>
            <a:r>
              <a:rPr lang="en-US" sz="2800">
                <a:solidFill>
                  <a:srgbClr val="ffffff"/>
                </a:solidFill>
                <a:latin typeface="Arial"/>
                <a:ea typeface="Calibri"/>
              </a:rPr>
              <a:t>Installation and commissioning of Electronics Safety </a:t>
            </a:r>
            <a:endParaRPr/>
          </a:p>
          <a:p>
            <a:pPr algn="ctr">
              <a:lnSpc>
                <a:spcPct val="100000"/>
              </a:lnSpc>
            </a:pPr>
            <a:r>
              <a:rPr lang="en-US" sz="2800">
                <a:solidFill>
                  <a:srgbClr val="ffffff"/>
                </a:solidFill>
                <a:latin typeface="Arial"/>
                <a:ea typeface="Calibri"/>
              </a:rPr>
              <a:t>System in the SSL shed.</a:t>
            </a:r>
            <a:endParaRPr/>
          </a:p>
        </p:txBody>
      </p:sp>
      <p:sp>
        <p:nvSpPr>
          <p:cNvPr id="207" name="CustomShape 2"/>
          <p:cNvSpPr/>
          <p:nvPr/>
        </p:nvSpPr>
        <p:spPr>
          <a:xfrm>
            <a:off x="287640" y="1273320"/>
            <a:ext cx="9503280" cy="1919880"/>
          </a:xfrm>
          <a:prstGeom prst="rect">
            <a:avLst/>
          </a:prstGeom>
        </p:spPr>
        <p:txBody>
          <a:bodyPr anchor="ctr" bIns="45000" lIns="90000" rIns="90000" tIns="45000"/>
          <a:p>
            <a:pPr algn="just">
              <a:lnSpc>
                <a:spcPct val="100000"/>
              </a:lnSpc>
            </a:pPr>
            <a:r>
              <a:rPr lang="en-US" sz="2000">
                <a:solidFill>
                  <a:srgbClr val="000000"/>
                </a:solidFill>
                <a:latin typeface="Times New Roman"/>
                <a:ea typeface="Calibri"/>
              </a:rPr>
              <a:t>Servo Group has initiated the Lab activities in the SSL shed especially for Brushless motor and drives. Servo system is storing very valuable and high value items for retrofitting  30 antenna brushed motor drives with brushless motors and controllers in the SSL shed. Since this shed is located away from the main building it is necessary to provide safety and security of the place from pilferage. So we have developed and installed temperature monitor, smoke , intruder, fire and camera.</a:t>
            </a:r>
            <a:endParaRPr/>
          </a:p>
        </p:txBody>
      </p:sp>
      <p:pic>
        <p:nvPicPr>
          <p:cNvPr descr="" id="208" name="Picture 3"/>
          <p:cNvPicPr/>
          <p:nvPr/>
        </p:nvPicPr>
        <p:blipFill>
          <a:blip r:embed="rId1"/>
          <a:stretch>
            <a:fillRect/>
          </a:stretch>
        </p:blipFill>
        <p:spPr>
          <a:xfrm>
            <a:off x="7632720" y="3852000"/>
            <a:ext cx="2374560" cy="2374560"/>
          </a:xfrm>
          <a:prstGeom prst="rect">
            <a:avLst/>
          </a:prstGeom>
        </p:spPr>
      </p:pic>
      <p:pic>
        <p:nvPicPr>
          <p:cNvPr descr="" id="209" name="Picture 4"/>
          <p:cNvPicPr/>
          <p:nvPr/>
        </p:nvPicPr>
        <p:blipFill>
          <a:blip r:embed="rId2"/>
          <a:stretch>
            <a:fillRect/>
          </a:stretch>
        </p:blipFill>
        <p:spPr>
          <a:xfrm>
            <a:off x="4464360" y="3852000"/>
            <a:ext cx="3118320" cy="2374560"/>
          </a:xfrm>
          <a:prstGeom prst="rect">
            <a:avLst/>
          </a:prstGeom>
        </p:spPr>
      </p:pic>
      <p:pic>
        <p:nvPicPr>
          <p:cNvPr descr="" id="210" name="Picture 5"/>
          <p:cNvPicPr/>
          <p:nvPr/>
        </p:nvPicPr>
        <p:blipFill>
          <a:blip r:embed="rId3"/>
          <a:stretch>
            <a:fillRect/>
          </a:stretch>
        </p:blipFill>
        <p:spPr>
          <a:xfrm>
            <a:off x="143640" y="3852000"/>
            <a:ext cx="4222800" cy="2374560"/>
          </a:xfrm>
          <a:prstGeom prst="rect">
            <a:avLst/>
          </a:prstGeom>
        </p:spPr>
      </p:pic>
    </p:spTree>
  </p:cSld>
</p:sld>
</file>

<file path=ppt/slides/slide4.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pic>
        <p:nvPicPr>
          <p:cNvPr descr="" id="118" name="Picture 1"/>
          <p:cNvPicPr/>
          <p:nvPr/>
        </p:nvPicPr>
        <p:blipFill>
          <a:blip r:embed="rId2"/>
          <a:stretch>
            <a:fillRect/>
          </a:stretch>
        </p:blipFill>
        <p:spPr>
          <a:xfrm>
            <a:off x="5602320" y="766800"/>
            <a:ext cx="3857400" cy="6389640"/>
          </a:xfrm>
          <a:prstGeom prst="rect">
            <a:avLst/>
          </a:prstGeom>
          <a:ln w="15840">
            <a:solidFill>
              <a:srgbClr val="000000"/>
            </a:solidFill>
            <a:round/>
          </a:ln>
        </p:spPr>
      </p:pic>
      <p:sp>
        <p:nvSpPr>
          <p:cNvPr id="119" name="CustomShape 1"/>
          <p:cNvSpPr/>
          <p:nvPr/>
        </p:nvSpPr>
        <p:spPr>
          <a:xfrm>
            <a:off x="457200" y="0"/>
            <a:ext cx="9069120" cy="666360"/>
          </a:xfrm>
          <a:prstGeom prst="rect">
            <a:avLst/>
          </a:prstGeom>
        </p:spPr>
        <p:txBody>
          <a:bodyPr anchor="ctr" bIns="0" lIns="0" rIns="0" tIns="17640"/>
          <a:p>
            <a:pPr algn="ctr">
              <a:lnSpc>
                <a:spcPct val="95000"/>
              </a:lnSpc>
            </a:pPr>
            <a:r>
              <a:rPr lang="en-US" sz="2800">
                <a:solidFill>
                  <a:srgbClr val="e6e6ff"/>
                </a:solidFill>
                <a:latin typeface="Arial"/>
                <a:ea typeface="DejaVu Sans"/>
              </a:rPr>
              <a:t>Monitor &amp; Control Module (MCM)</a:t>
            </a:r>
            <a:endParaRPr/>
          </a:p>
        </p:txBody>
      </p:sp>
      <p:sp>
        <p:nvSpPr>
          <p:cNvPr id="120" name="CustomShape 2"/>
          <p:cNvSpPr/>
          <p:nvPr/>
        </p:nvSpPr>
        <p:spPr>
          <a:xfrm>
            <a:off x="1170000" y="7159680"/>
            <a:ext cx="3290760" cy="349200"/>
          </a:xfrm>
          <a:prstGeom prst="rect">
            <a:avLst/>
          </a:prstGeom>
        </p:spPr>
        <p:txBody>
          <a:bodyPr bIns="45000" lIns="90000" rIns="90000" tIns="56520"/>
          <a:p>
            <a:pPr algn="ctr">
              <a:lnSpc>
                <a:spcPct val="95000"/>
              </a:lnSpc>
            </a:pPr>
            <a:r>
              <a:rPr lang="en-US">
                <a:solidFill>
                  <a:srgbClr val="ffffff"/>
                </a:solidFill>
                <a:latin typeface="Linux Biolinum O"/>
                <a:ea typeface="WenQuanYi Micro Hei"/>
              </a:rPr>
              <a:t>New MCM</a:t>
            </a:r>
            <a:endParaRPr/>
          </a:p>
        </p:txBody>
      </p:sp>
      <p:sp>
        <p:nvSpPr>
          <p:cNvPr id="121" name="CustomShape 3"/>
          <p:cNvSpPr/>
          <p:nvPr/>
        </p:nvSpPr>
        <p:spPr>
          <a:xfrm>
            <a:off x="5943600" y="7159680"/>
            <a:ext cx="3179520" cy="349200"/>
          </a:xfrm>
          <a:prstGeom prst="rect">
            <a:avLst/>
          </a:prstGeom>
        </p:spPr>
        <p:txBody>
          <a:bodyPr bIns="45000" lIns="90000" rIns="90000" tIns="56520"/>
          <a:p>
            <a:pPr algn="ctr">
              <a:lnSpc>
                <a:spcPct val="95000"/>
              </a:lnSpc>
            </a:pPr>
            <a:r>
              <a:rPr lang="en-US">
                <a:solidFill>
                  <a:srgbClr val="ffffff"/>
                </a:solidFill>
                <a:latin typeface="Linux Biolinum O"/>
                <a:ea typeface="WenQuanYi Micro Hei"/>
              </a:rPr>
              <a:t>Old MCM</a:t>
            </a:r>
            <a:endParaRPr/>
          </a:p>
        </p:txBody>
      </p:sp>
      <p:pic>
        <p:nvPicPr>
          <p:cNvPr descr="" id="122" name="Picture 5"/>
          <p:cNvPicPr/>
          <p:nvPr/>
        </p:nvPicPr>
        <p:blipFill>
          <a:blip r:embed="rId3"/>
          <a:stretch>
            <a:fillRect/>
          </a:stretch>
        </p:blipFill>
        <p:spPr>
          <a:xfrm>
            <a:off x="631800" y="772920"/>
            <a:ext cx="4551120" cy="6389640"/>
          </a:xfrm>
          <a:prstGeom prst="rect">
            <a:avLst/>
          </a:prstGeom>
          <a:ln w="15840">
            <a:solidFill>
              <a:srgbClr val="000000"/>
            </a:solidFill>
            <a:round/>
          </a:ln>
        </p:spPr>
      </p:pic>
    </p:spTree>
  </p:cSld>
  <p:timing>
    <p:tnLst>
      <p:par>
        <p:cTn dur="indefinite" id="3" nodeType="tmRoot" restart="never">
          <p:childTnLst>
            <p:seq>
              <p:cTn dur="indefinite" id="4" nodeType="mainSeq">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CustomShape 1"/>
          <p:cNvSpPr/>
          <p:nvPr/>
        </p:nvSpPr>
        <p:spPr>
          <a:xfrm>
            <a:off x="253080" y="82800"/>
            <a:ext cx="8481960" cy="943560"/>
          </a:xfrm>
          <a:prstGeom prst="rect">
            <a:avLst/>
          </a:prstGeom>
        </p:spPr>
        <p:txBody>
          <a:bodyPr anchor="ctr" bIns="45000" lIns="90000" rIns="90000" tIns="45000" wrap="none"/>
          <a:p>
            <a:pPr algn="ctr">
              <a:lnSpc>
                <a:spcPct val="100000"/>
              </a:lnSpc>
            </a:pPr>
            <a:r>
              <a:rPr lang="en-US" sz="2800">
                <a:solidFill>
                  <a:srgbClr val="ffffff"/>
                </a:solidFill>
                <a:latin typeface="Arial"/>
                <a:ea typeface="Calibri"/>
              </a:rPr>
              <a:t>Installation and commissioning of Electronics Safety </a:t>
            </a:r>
            <a:endParaRPr/>
          </a:p>
          <a:p>
            <a:pPr algn="ctr">
              <a:lnSpc>
                <a:spcPct val="100000"/>
              </a:lnSpc>
            </a:pPr>
            <a:r>
              <a:rPr lang="en-US" sz="2800">
                <a:solidFill>
                  <a:srgbClr val="ffffff"/>
                </a:solidFill>
                <a:latin typeface="Arial"/>
                <a:ea typeface="Calibri"/>
              </a:rPr>
              <a:t>System in the High Lift Platform (HLP)</a:t>
            </a:r>
            <a:endParaRPr/>
          </a:p>
        </p:txBody>
      </p:sp>
      <p:sp>
        <p:nvSpPr>
          <p:cNvPr id="212" name="CustomShape 2"/>
          <p:cNvSpPr/>
          <p:nvPr/>
        </p:nvSpPr>
        <p:spPr>
          <a:xfrm>
            <a:off x="215640" y="1268280"/>
            <a:ext cx="9647280" cy="1919880"/>
          </a:xfrm>
          <a:prstGeom prst="rect">
            <a:avLst/>
          </a:prstGeom>
        </p:spPr>
        <p:txBody>
          <a:bodyPr anchor="ctr" bIns="45000" lIns="90000" rIns="90000" tIns="45000"/>
          <a:p>
            <a:pPr algn="just">
              <a:lnSpc>
                <a:spcPct val="100000"/>
              </a:lnSpc>
            </a:pPr>
            <a:r>
              <a:rPr lang="en-US" sz="2000">
                <a:solidFill>
                  <a:srgbClr val="000000"/>
                </a:solidFill>
                <a:latin typeface="Times New Roman"/>
                <a:ea typeface="Calibri"/>
              </a:rPr>
              <a:t>In the GMRT Observatory, High Lift Platform (HLP) are very important tools for the GMRT antenna woks for smooth functioning of the telescope. HLP consists of a heavy vehicle and it has inbuilt fuel tank, high capacity batteries and other valuable items also. Hence we have provided electronics security and safety system in the HLP to avoid thefts and any damage to it. This system is working successfully and it will activate only if there is a measure breakdown of HLP in a very remote location. </a:t>
            </a:r>
            <a:endParaRPr/>
          </a:p>
        </p:txBody>
      </p:sp>
      <p:pic>
        <p:nvPicPr>
          <p:cNvPr descr="" id="213" name="Picture 2"/>
          <p:cNvPicPr/>
          <p:nvPr/>
        </p:nvPicPr>
        <p:blipFill>
          <a:blip r:embed="rId1"/>
          <a:stretch>
            <a:fillRect/>
          </a:stretch>
        </p:blipFill>
        <p:spPr>
          <a:xfrm>
            <a:off x="143640" y="3874320"/>
            <a:ext cx="4694400" cy="2639880"/>
          </a:xfrm>
          <a:prstGeom prst="rect">
            <a:avLst/>
          </a:prstGeom>
        </p:spPr>
      </p:pic>
      <p:pic>
        <p:nvPicPr>
          <p:cNvPr descr="" id="214" name="Picture 3"/>
          <p:cNvPicPr/>
          <p:nvPr/>
        </p:nvPicPr>
        <p:blipFill>
          <a:blip r:embed="rId2"/>
          <a:stretch>
            <a:fillRect/>
          </a:stretch>
        </p:blipFill>
        <p:spPr>
          <a:xfrm>
            <a:off x="4968360" y="3852000"/>
            <a:ext cx="4900320" cy="2662560"/>
          </a:xfrm>
          <a:prstGeom prst="rect">
            <a:avLst/>
          </a:prstGeom>
        </p:spPr>
      </p:pic>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 name="CustomShape 1"/>
          <p:cNvSpPr/>
          <p:nvPr/>
        </p:nvSpPr>
        <p:spPr>
          <a:xfrm>
            <a:off x="824040" y="144720"/>
            <a:ext cx="7436520" cy="943560"/>
          </a:xfrm>
          <a:prstGeom prst="rect">
            <a:avLst/>
          </a:prstGeom>
        </p:spPr>
        <p:txBody>
          <a:bodyPr anchor="ctr" bIns="45000" lIns="90000" rIns="90000" tIns="45000" wrap="none"/>
          <a:p>
            <a:pPr algn="ctr">
              <a:lnSpc>
                <a:spcPct val="100000"/>
              </a:lnSpc>
            </a:pPr>
            <a:r>
              <a:rPr lang="en-US" sz="2800">
                <a:solidFill>
                  <a:srgbClr val="ffffff"/>
                </a:solidFill>
                <a:latin typeface="Arial"/>
                <a:ea typeface="Calibri"/>
              </a:rPr>
              <a:t>Installation and commissioning of Smoke and </a:t>
            </a:r>
            <a:endParaRPr/>
          </a:p>
          <a:p>
            <a:pPr algn="ctr">
              <a:lnSpc>
                <a:spcPct val="100000"/>
              </a:lnSpc>
            </a:pPr>
            <a:r>
              <a:rPr lang="en-US" sz="2800">
                <a:solidFill>
                  <a:srgbClr val="ffffff"/>
                </a:solidFill>
                <a:latin typeface="Arial"/>
                <a:ea typeface="Calibri"/>
              </a:rPr>
              <a:t>Fire Alarm System in the Telemetry Lab.</a:t>
            </a:r>
            <a:endParaRPr/>
          </a:p>
        </p:txBody>
      </p:sp>
      <p:sp>
        <p:nvSpPr>
          <p:cNvPr id="216" name="CustomShape 2"/>
          <p:cNvSpPr/>
          <p:nvPr/>
        </p:nvSpPr>
        <p:spPr>
          <a:xfrm>
            <a:off x="215640" y="1268280"/>
            <a:ext cx="9647280" cy="1919880"/>
          </a:xfrm>
          <a:prstGeom prst="rect">
            <a:avLst/>
          </a:prstGeom>
        </p:spPr>
        <p:txBody>
          <a:bodyPr anchor="ctr" bIns="45000" lIns="90000" rIns="90000" tIns="45000"/>
          <a:p>
            <a:pPr algn="just">
              <a:lnSpc>
                <a:spcPct val="100000"/>
              </a:lnSpc>
            </a:pPr>
            <a:r>
              <a:rPr lang="en-US" sz="2000">
                <a:solidFill>
                  <a:srgbClr val="000000"/>
                </a:solidFill>
                <a:latin typeface="Times New Roman"/>
                <a:ea typeface="Calibri"/>
              </a:rPr>
              <a:t>Up-gradation activities of Telemetry System are in progress in the Lab. Various tests are in progress and system is running for 24 Hr. (day &amp; night) including communication with other system and sub-systems in the other Lab as well as antenna shells. Over temperature, smoke and fire are very critical inside the Lab. Therefore, I have successfully installed  and commissioned Electronics Safety System in the Telemetry Lab. </a:t>
            </a:r>
            <a:endParaRPr/>
          </a:p>
          <a:p>
            <a:pPr algn="just">
              <a:lnSpc>
                <a:spcPct val="100000"/>
              </a:lnSpc>
            </a:pPr>
            <a:r>
              <a:rPr lang="en-US" sz="2000">
                <a:solidFill>
                  <a:srgbClr val="000000"/>
                </a:solidFill>
                <a:latin typeface="Times New Roman"/>
                <a:ea typeface="Calibri"/>
              </a:rPr>
              <a:t>Very soon we are extending this Electronics Safety System to the other Labs.</a:t>
            </a:r>
            <a:endParaRPr/>
          </a:p>
        </p:txBody>
      </p:sp>
      <p:pic>
        <p:nvPicPr>
          <p:cNvPr descr="" id="217" name="Picture 2"/>
          <p:cNvPicPr/>
          <p:nvPr/>
        </p:nvPicPr>
        <p:blipFill>
          <a:blip r:embed="rId1"/>
          <a:stretch>
            <a:fillRect/>
          </a:stretch>
        </p:blipFill>
        <p:spPr>
          <a:xfrm>
            <a:off x="864000" y="3491640"/>
            <a:ext cx="3830760" cy="3453480"/>
          </a:xfrm>
          <a:prstGeom prst="rect">
            <a:avLst/>
          </a:prstGeom>
          <a:ln w="15840">
            <a:solidFill>
              <a:srgbClr val="000000"/>
            </a:solidFill>
            <a:round/>
          </a:ln>
        </p:spPr>
      </p:pic>
      <p:pic>
        <p:nvPicPr>
          <p:cNvPr descr="" id="218" name="Picture 4"/>
          <p:cNvPicPr/>
          <p:nvPr/>
        </p:nvPicPr>
        <p:blipFill>
          <a:blip r:embed="rId2"/>
          <a:stretch>
            <a:fillRect/>
          </a:stretch>
        </p:blipFill>
        <p:spPr>
          <a:xfrm>
            <a:off x="5352480" y="3491640"/>
            <a:ext cx="3934800" cy="3454560"/>
          </a:xfrm>
          <a:prstGeom prst="rect">
            <a:avLst/>
          </a:prstGeom>
          <a:ln w="15840">
            <a:solidFill>
              <a:srgbClr val="000000"/>
            </a:solidFill>
            <a:round/>
          </a:ln>
        </p:spPr>
      </p:pic>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 name="CustomShape 1"/>
          <p:cNvSpPr/>
          <p:nvPr/>
        </p:nvSpPr>
        <p:spPr>
          <a:xfrm>
            <a:off x="119520" y="122040"/>
            <a:ext cx="8681400" cy="943560"/>
          </a:xfrm>
          <a:prstGeom prst="rect">
            <a:avLst/>
          </a:prstGeom>
        </p:spPr>
        <p:txBody>
          <a:bodyPr anchor="ctr" bIns="45000" lIns="90000" rIns="90000" tIns="45000" wrap="none"/>
          <a:p>
            <a:pPr algn="ctr">
              <a:lnSpc>
                <a:spcPct val="100000"/>
              </a:lnSpc>
            </a:pPr>
            <a:r>
              <a:rPr lang="en-US" sz="2800">
                <a:solidFill>
                  <a:srgbClr val="ffffff"/>
                </a:solidFill>
                <a:latin typeface="Arial"/>
                <a:ea typeface="Calibri"/>
              </a:rPr>
              <a:t> </a:t>
            </a:r>
            <a:r>
              <a:rPr lang="en-US" sz="2800">
                <a:solidFill>
                  <a:srgbClr val="ffffff"/>
                </a:solidFill>
                <a:latin typeface="Arial"/>
                <a:ea typeface="Calibri"/>
              </a:rPr>
              <a:t>Installation and commissioning of Video Surveillance </a:t>
            </a:r>
            <a:endParaRPr/>
          </a:p>
          <a:p>
            <a:pPr algn="ctr">
              <a:lnSpc>
                <a:spcPct val="100000"/>
              </a:lnSpc>
            </a:pPr>
            <a:r>
              <a:rPr lang="en-US" sz="2800">
                <a:solidFill>
                  <a:srgbClr val="ffffff"/>
                </a:solidFill>
                <a:latin typeface="Arial"/>
                <a:ea typeface="Calibri"/>
              </a:rPr>
              <a:t>System at the GMRT CEB. </a:t>
            </a:r>
            <a:endParaRPr/>
          </a:p>
        </p:txBody>
      </p:sp>
      <p:sp>
        <p:nvSpPr>
          <p:cNvPr id="220" name="CustomShape 2"/>
          <p:cNvSpPr/>
          <p:nvPr/>
        </p:nvSpPr>
        <p:spPr>
          <a:xfrm>
            <a:off x="215640" y="1551960"/>
            <a:ext cx="9575280" cy="1005120"/>
          </a:xfrm>
          <a:prstGeom prst="rect">
            <a:avLst/>
          </a:prstGeom>
        </p:spPr>
        <p:txBody>
          <a:bodyPr anchor="ctr" bIns="45000" lIns="90000" rIns="90000" tIns="45000"/>
          <a:p>
            <a:pPr>
              <a:lnSpc>
                <a:spcPct val="100000"/>
              </a:lnSpc>
            </a:pPr>
            <a:r>
              <a:rPr lang="en-US" sz="2000">
                <a:solidFill>
                  <a:srgbClr val="000000"/>
                </a:solidFill>
                <a:latin typeface="Times New Roman"/>
                <a:ea typeface="Calibri"/>
              </a:rPr>
              <a:t>We have successfully installed this system at the GMRT CEB . It is IP based video surveillance system. Therefore, it is possible to monitor and record the video information even remotely (anytime and anywhere).</a:t>
            </a:r>
            <a:endParaRPr/>
          </a:p>
        </p:txBody>
      </p:sp>
      <p:pic>
        <p:nvPicPr>
          <p:cNvPr descr="" id="221" name="Picture 4"/>
          <p:cNvPicPr/>
          <p:nvPr/>
        </p:nvPicPr>
        <p:blipFill>
          <a:blip r:embed="rId1"/>
          <a:stretch>
            <a:fillRect/>
          </a:stretch>
        </p:blipFill>
        <p:spPr>
          <a:xfrm>
            <a:off x="3312000" y="3347640"/>
            <a:ext cx="3555360" cy="2590560"/>
          </a:xfrm>
          <a:prstGeom prst="rect">
            <a:avLst/>
          </a:prstGeom>
          <a:ln w="15840">
            <a:solidFill>
              <a:srgbClr val="000000"/>
            </a:solidFill>
            <a:round/>
          </a:ln>
        </p:spPr>
      </p:pic>
      <p:pic>
        <p:nvPicPr>
          <p:cNvPr descr="" id="222" name="Picture 7"/>
          <p:cNvPicPr/>
          <p:nvPr/>
        </p:nvPicPr>
        <p:blipFill>
          <a:blip r:embed="rId2"/>
          <a:stretch>
            <a:fillRect/>
          </a:stretch>
        </p:blipFill>
        <p:spPr>
          <a:xfrm>
            <a:off x="6984360" y="3347640"/>
            <a:ext cx="2961720" cy="2590560"/>
          </a:xfrm>
          <a:prstGeom prst="rect">
            <a:avLst/>
          </a:prstGeom>
          <a:ln w="15840">
            <a:solidFill>
              <a:srgbClr val="000000"/>
            </a:solidFill>
            <a:miter/>
          </a:ln>
        </p:spPr>
      </p:pic>
      <p:pic>
        <p:nvPicPr>
          <p:cNvPr descr="" id="223" name="Picture 2"/>
          <p:cNvPicPr/>
          <p:nvPr/>
        </p:nvPicPr>
        <p:blipFill>
          <a:blip r:embed="rId3"/>
          <a:stretch>
            <a:fillRect/>
          </a:stretch>
        </p:blipFill>
        <p:spPr>
          <a:xfrm>
            <a:off x="143640" y="3347640"/>
            <a:ext cx="3018600" cy="2590560"/>
          </a:xfrm>
          <a:prstGeom prst="rect">
            <a:avLst/>
          </a:prstGeom>
          <a:ln w="15840">
            <a:solidFill>
              <a:srgbClr val="000000"/>
            </a:solidFill>
            <a:miter/>
          </a:ln>
        </p:spPr>
      </p:pic>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4" name="CustomShape 1"/>
          <p:cNvSpPr/>
          <p:nvPr/>
        </p:nvSpPr>
        <p:spPr>
          <a:xfrm>
            <a:off x="168840" y="122040"/>
            <a:ext cx="8582400" cy="943560"/>
          </a:xfrm>
          <a:prstGeom prst="rect">
            <a:avLst/>
          </a:prstGeom>
        </p:spPr>
        <p:txBody>
          <a:bodyPr anchor="ctr" bIns="45000" lIns="90000" rIns="90000" tIns="45000" wrap="none"/>
          <a:p>
            <a:pPr algn="ctr">
              <a:lnSpc>
                <a:spcPct val="100000"/>
              </a:lnSpc>
            </a:pPr>
            <a:r>
              <a:rPr lang="en-US" sz="2800">
                <a:solidFill>
                  <a:srgbClr val="ffffff"/>
                </a:solidFill>
                <a:latin typeface="Arial"/>
                <a:ea typeface="Calibri"/>
              </a:rPr>
              <a:t>Installation and commissioning of Video Surveillance </a:t>
            </a:r>
            <a:endParaRPr/>
          </a:p>
          <a:p>
            <a:pPr algn="ctr">
              <a:lnSpc>
                <a:spcPct val="100000"/>
              </a:lnSpc>
            </a:pPr>
            <a:r>
              <a:rPr lang="en-US" sz="2800">
                <a:solidFill>
                  <a:srgbClr val="ffffff"/>
                </a:solidFill>
                <a:latin typeface="Arial"/>
                <a:ea typeface="Calibri"/>
              </a:rPr>
              <a:t>System at 15 metre antenna at NCRA.</a:t>
            </a:r>
            <a:endParaRPr/>
          </a:p>
        </p:txBody>
      </p:sp>
      <p:sp>
        <p:nvSpPr>
          <p:cNvPr id="225" name="CustomShape 2"/>
          <p:cNvSpPr/>
          <p:nvPr/>
        </p:nvSpPr>
        <p:spPr>
          <a:xfrm>
            <a:off x="215640" y="1263960"/>
            <a:ext cx="9575280" cy="1005120"/>
          </a:xfrm>
          <a:prstGeom prst="rect">
            <a:avLst/>
          </a:prstGeom>
        </p:spPr>
        <p:txBody>
          <a:bodyPr anchor="ctr" bIns="45000" lIns="90000" rIns="90000" tIns="45000"/>
          <a:p>
            <a:pPr>
              <a:lnSpc>
                <a:spcPct val="100000"/>
              </a:lnSpc>
            </a:pPr>
            <a:r>
              <a:rPr lang="en-US" sz="2000">
                <a:solidFill>
                  <a:srgbClr val="000000"/>
                </a:solidFill>
                <a:latin typeface="Times New Roman"/>
                <a:ea typeface="Calibri"/>
              </a:rPr>
              <a:t>We have successfully installed this system at 15 metre antenna at NCRA. It is an IP based video surveillance system. Therefore, it is possible to monitor and record the video information even remotely (anytime and anywhere).</a:t>
            </a:r>
            <a:endParaRPr/>
          </a:p>
        </p:txBody>
      </p:sp>
      <p:pic>
        <p:nvPicPr>
          <p:cNvPr descr="" id="226" name="Picture 1"/>
          <p:cNvPicPr/>
          <p:nvPr/>
        </p:nvPicPr>
        <p:blipFill>
          <a:blip r:embed="rId1"/>
          <a:stretch>
            <a:fillRect/>
          </a:stretch>
        </p:blipFill>
        <p:spPr>
          <a:xfrm>
            <a:off x="287640" y="2771640"/>
            <a:ext cx="4534560" cy="3718440"/>
          </a:xfrm>
          <a:prstGeom prst="rect">
            <a:avLst/>
          </a:prstGeom>
          <a:ln w="15840">
            <a:solidFill>
              <a:srgbClr val="000000"/>
            </a:solidFill>
            <a:round/>
          </a:ln>
        </p:spPr>
      </p:pic>
      <p:pic>
        <p:nvPicPr>
          <p:cNvPr descr="" id="227" name="Picture 2"/>
          <p:cNvPicPr/>
          <p:nvPr/>
        </p:nvPicPr>
        <p:blipFill>
          <a:blip r:embed="rId2"/>
          <a:stretch>
            <a:fillRect/>
          </a:stretch>
        </p:blipFill>
        <p:spPr>
          <a:xfrm>
            <a:off x="5112360" y="2771640"/>
            <a:ext cx="4712760" cy="3742560"/>
          </a:xfrm>
          <a:prstGeom prst="rect">
            <a:avLst/>
          </a:prstGeom>
          <a:ln w="15840">
            <a:solidFill>
              <a:srgbClr val="000000"/>
            </a:solidFill>
            <a:round/>
          </a:ln>
        </p:spPr>
      </p:pic>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CustomShape 1"/>
          <p:cNvSpPr/>
          <p:nvPr/>
        </p:nvSpPr>
        <p:spPr>
          <a:xfrm>
            <a:off x="564840" y="253440"/>
            <a:ext cx="7760880" cy="516960"/>
          </a:xfrm>
          <a:prstGeom prst="rect">
            <a:avLst/>
          </a:prstGeom>
        </p:spPr>
        <p:txBody>
          <a:bodyPr anchor="ctr" bIns="45000" lIns="90000" rIns="90000" tIns="45000" wrap="none"/>
          <a:p>
            <a:pPr algn="ctr">
              <a:lnSpc>
                <a:spcPct val="100000"/>
              </a:lnSpc>
            </a:pPr>
            <a:r>
              <a:rPr lang="en-US" sz="2800">
                <a:solidFill>
                  <a:srgbClr val="ffffff"/>
                </a:solidFill>
                <a:latin typeface="Arial"/>
                <a:ea typeface="Calibri"/>
              </a:rPr>
              <a:t>Ongoing Activities of Electronics Safety System:</a:t>
            </a:r>
            <a:endParaRPr/>
          </a:p>
        </p:txBody>
      </p:sp>
      <p:sp>
        <p:nvSpPr>
          <p:cNvPr id="229" name="CustomShape 2"/>
          <p:cNvSpPr/>
          <p:nvPr/>
        </p:nvSpPr>
        <p:spPr>
          <a:xfrm>
            <a:off x="287640" y="1420560"/>
            <a:ext cx="9503280" cy="1614960"/>
          </a:xfrm>
          <a:prstGeom prst="rect">
            <a:avLst/>
          </a:prstGeom>
        </p:spPr>
        <p:txBody>
          <a:bodyPr anchor="ctr" bIns="45000" lIns="90000" rIns="90000" tIns="45000"/>
          <a:p>
            <a:pPr>
              <a:lnSpc>
                <a:spcPct val="100000"/>
              </a:lnSpc>
              <a:buFont charset="2" typeface="Wingdings"/>
              <a:buChar char=""/>
            </a:pPr>
            <a:r>
              <a:rPr lang="en-US" sz="2000">
                <a:solidFill>
                  <a:srgbClr val="000000"/>
                </a:solidFill>
                <a:latin typeface="Times New Roman"/>
                <a:ea typeface="Calibri"/>
              </a:rPr>
              <a:t>Installation Electronics Safety System in the High Lift Platform (HPL)</a:t>
            </a:r>
            <a:endParaRPr/>
          </a:p>
          <a:p>
            <a:pPr>
              <a:lnSpc>
                <a:spcPct val="100000"/>
              </a:lnSpc>
              <a:buFont charset="2" typeface="Wingdings"/>
              <a:buChar char=""/>
            </a:pPr>
            <a:r>
              <a:rPr lang="en-US" sz="2000">
                <a:solidFill>
                  <a:srgbClr val="000000"/>
                </a:solidFill>
                <a:latin typeface="Times New Roman"/>
                <a:ea typeface="Calibri"/>
              </a:rPr>
              <a:t>Installation of Video Surveillance System at the GMRT Main Gate and Reception of     GMRT    Housing Colony.</a:t>
            </a:r>
            <a:endParaRPr/>
          </a:p>
          <a:p>
            <a:pPr>
              <a:lnSpc>
                <a:spcPct val="100000"/>
              </a:lnSpc>
              <a:buFont charset="2" typeface="Wingdings"/>
              <a:buChar char=""/>
            </a:pPr>
            <a:r>
              <a:rPr lang="en-US" sz="2000">
                <a:solidFill>
                  <a:srgbClr val="000000"/>
                </a:solidFill>
                <a:latin typeface="Times New Roman"/>
                <a:ea typeface="Calibri"/>
              </a:rPr>
              <a:t>Installation of Smoke and Fire Alarm System in the GMRT Labs (Servo, Baseband, Corr. Lab and Jog shed Lab) </a:t>
            </a:r>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CustomShape 1"/>
          <p:cNvSpPr/>
          <p:nvPr/>
        </p:nvSpPr>
        <p:spPr>
          <a:xfrm>
            <a:off x="2249280" y="251280"/>
            <a:ext cx="5182560" cy="485640"/>
          </a:xfrm>
          <a:prstGeom prst="rect">
            <a:avLst/>
          </a:prstGeom>
        </p:spPr>
        <p:txBody>
          <a:bodyPr bIns="45000" lIns="90000" rIns="90000" tIns="45000" wrap="none"/>
          <a:p>
            <a:pPr>
              <a:lnSpc>
                <a:spcPct val="93000"/>
              </a:lnSpc>
            </a:pPr>
            <a:r>
              <a:rPr lang="en-US" sz="2800">
                <a:solidFill>
                  <a:srgbClr val="ffffff"/>
                </a:solidFill>
                <a:latin typeface="Arial"/>
                <a:ea typeface="DejaVu Sans"/>
              </a:rPr>
              <a:t>GCC and Control Room Activity</a:t>
            </a:r>
            <a:endParaRPr/>
          </a:p>
        </p:txBody>
      </p:sp>
      <p:sp>
        <p:nvSpPr>
          <p:cNvPr id="231" name="CustomShape 2"/>
          <p:cNvSpPr/>
          <p:nvPr/>
        </p:nvSpPr>
        <p:spPr>
          <a:xfrm>
            <a:off x="215640" y="1755360"/>
            <a:ext cx="9647280" cy="3749400"/>
          </a:xfrm>
          <a:prstGeom prst="rect">
            <a:avLst/>
          </a:prstGeom>
        </p:spPr>
        <p:txBody>
          <a:bodyPr anchor="ctr" bIns="45000" lIns="90000" rIns="90000" tIns="45000"/>
          <a:p>
            <a:pPr algn="just">
              <a:lnSpc>
                <a:spcPct val="100000"/>
              </a:lnSpc>
            </a:pPr>
            <a:r>
              <a:rPr lang="en-US" sz="2000">
                <a:solidFill>
                  <a:srgbClr val="000000"/>
                </a:solidFill>
                <a:latin typeface="Times New Roman"/>
                <a:ea typeface="Calibri"/>
              </a:rPr>
              <a:t>I am regularly attaining GCC meeting/Control Room for monitoring overall health of all GMRT antenna.</a:t>
            </a:r>
            <a:endParaRPr/>
          </a:p>
          <a:p>
            <a:pPr algn="just">
              <a:lnSpc>
                <a:spcPct val="100000"/>
              </a:lnSpc>
            </a:pPr>
            <a:endParaRPr/>
          </a:p>
          <a:p>
            <a:pPr algn="just">
              <a:lnSpc>
                <a:spcPct val="100000"/>
              </a:lnSpc>
              <a:buFont typeface="Arial"/>
              <a:buAutoNum type="arabicPeriod"/>
            </a:pPr>
            <a:r>
              <a:rPr lang="en-US" sz="2000">
                <a:solidFill>
                  <a:srgbClr val="000000"/>
                </a:solidFill>
                <a:latin typeface="Times New Roman"/>
                <a:ea typeface="Calibri"/>
              </a:rPr>
              <a:t>Daily visit and short meeting in the Control Room with Operators on duty to study and understand the various problems relating to antenna counts and signal quality and taking care for further actions. Apart from this I am talking personally to all the Operators of the Control Room about their night shift duty while preparing duty schedule chart  in order to maintain equal responsibility among them.</a:t>
            </a:r>
            <a:endParaRPr/>
          </a:p>
          <a:p>
            <a:pPr algn="just">
              <a:lnSpc>
                <a:spcPct val="100000"/>
              </a:lnSpc>
              <a:buFont typeface="Arial"/>
              <a:buAutoNum type="arabicPeriod"/>
            </a:pPr>
            <a:r>
              <a:rPr lang="en-US" sz="2000">
                <a:solidFill>
                  <a:srgbClr val="000000"/>
                </a:solidFill>
                <a:latin typeface="Times New Roman"/>
                <a:ea typeface="Calibri"/>
              </a:rPr>
              <a:t>Weekly co-ordination meeting on Callsheets status and various important discussions for GMRT Operation so that maximum antenna should be available for GTAC.</a:t>
            </a:r>
            <a:endParaRPr/>
          </a:p>
          <a:p>
            <a:pPr algn="just">
              <a:lnSpc>
                <a:spcPct val="100000"/>
              </a:lnSpc>
              <a:buFont typeface="Arial"/>
              <a:buAutoNum type="arabicPeriod"/>
            </a:pPr>
            <a:r>
              <a:rPr lang="en-US" sz="2000">
                <a:solidFill>
                  <a:srgbClr val="000000"/>
                </a:solidFill>
                <a:latin typeface="Times New Roman"/>
                <a:ea typeface="Calibri"/>
              </a:rPr>
              <a:t>I am attaining Plan meeting for discussion and progress in designing, development and up gradations of M&amp;C hardware and software, Telemetry and Sentinel system.  </a:t>
            </a:r>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2" name="CustomShape 1"/>
          <p:cNvSpPr/>
          <p:nvPr/>
        </p:nvSpPr>
        <p:spPr>
          <a:xfrm>
            <a:off x="2249280" y="251280"/>
            <a:ext cx="5182560" cy="485640"/>
          </a:xfrm>
          <a:prstGeom prst="rect">
            <a:avLst/>
          </a:prstGeom>
        </p:spPr>
        <p:txBody>
          <a:bodyPr bIns="45000" lIns="90000" rIns="90000" tIns="45000" wrap="none"/>
          <a:p>
            <a:pPr>
              <a:lnSpc>
                <a:spcPct val="93000"/>
              </a:lnSpc>
            </a:pPr>
            <a:r>
              <a:rPr lang="en-US" sz="2800">
                <a:solidFill>
                  <a:srgbClr val="ffffff"/>
                </a:solidFill>
                <a:latin typeface="Arial"/>
                <a:ea typeface="DejaVu Sans"/>
              </a:rPr>
              <a:t>Other Responsibilities</a:t>
            </a:r>
            <a:endParaRPr/>
          </a:p>
        </p:txBody>
      </p:sp>
      <p:sp>
        <p:nvSpPr>
          <p:cNvPr id="233" name="CustomShape 2"/>
          <p:cNvSpPr/>
          <p:nvPr/>
        </p:nvSpPr>
        <p:spPr>
          <a:xfrm>
            <a:off x="215640" y="1755360"/>
            <a:ext cx="9647280" cy="3749400"/>
          </a:xfrm>
          <a:prstGeom prst="rect">
            <a:avLst/>
          </a:prstGeom>
        </p:spPr>
        <p:txBody>
          <a:bodyPr anchor="ctr" bIns="45000" lIns="90000" rIns="90000" tIns="45000"/>
          <a:p>
            <a:pPr algn="just">
              <a:lnSpc>
                <a:spcPct val="100000"/>
              </a:lnSpc>
            </a:pPr>
            <a:endParaRPr/>
          </a:p>
          <a:p>
            <a:pPr algn="just">
              <a:lnSpc>
                <a:spcPct val="100000"/>
              </a:lnSpc>
              <a:buSzPct val="45000"/>
              <a:buFont typeface="StarSymbol"/>
              <a:buChar char="l"/>
            </a:pPr>
            <a:r>
              <a:rPr lang="en-US" sz="2000">
                <a:solidFill>
                  <a:srgbClr val="000000"/>
                </a:solidFill>
                <a:latin typeface="Times New Roman"/>
                <a:ea typeface="Calibri"/>
              </a:rPr>
              <a:t>1. Apart from regular GMRT activities, I am also actively involved in the selection  committee for recruitment of new man power requirement of GMRT.</a:t>
            </a:r>
            <a:endParaRPr/>
          </a:p>
          <a:p>
            <a:pPr algn="just">
              <a:lnSpc>
                <a:spcPct val="100000"/>
              </a:lnSpc>
            </a:pPr>
            <a:endParaRPr/>
          </a:p>
          <a:p>
            <a:pPr algn="just">
              <a:lnSpc>
                <a:spcPct val="100000"/>
              </a:lnSpc>
              <a:buSzPct val="45000"/>
              <a:buFont typeface="StarSymbol"/>
              <a:buChar char="l"/>
            </a:pPr>
            <a:r>
              <a:rPr lang="en-US" sz="2000">
                <a:solidFill>
                  <a:srgbClr val="000000"/>
                </a:solidFill>
                <a:latin typeface="Times New Roman"/>
                <a:ea typeface="Calibri"/>
              </a:rPr>
              <a:t>2. I am also part of Library committee. </a:t>
            </a:r>
            <a:endParaRPr/>
          </a:p>
          <a:p>
            <a:pPr algn="just">
              <a:lnSpc>
                <a:spcPct val="100000"/>
              </a:lnSpc>
              <a:buFont typeface="Arial"/>
              <a:buAutoNum type="arabicPeriod"/>
            </a:pPr>
            <a:r>
              <a:rPr lang="en-US" sz="2000">
                <a:solidFill>
                  <a:srgbClr val="000000"/>
                </a:solidFill>
                <a:latin typeface="Times New Roman"/>
                <a:ea typeface="Calibri"/>
              </a:rPr>
              <a:t>  </a:t>
            </a:r>
            <a:endParaRPr/>
          </a:p>
        </p:txBody>
      </p:sp>
    </p:spTree>
  </p:cSld>
  <p:timing>
    <p:tnLst>
      <p:par>
        <p:cTn dur="indefinite" id="47" nodeType="tmRoot" restart="never">
          <p:childTnLst>
            <p:seq>
              <p:cTn id="48" nodeType="mainSeq">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 name="CustomShape 1"/>
          <p:cNvSpPr/>
          <p:nvPr/>
        </p:nvSpPr>
        <p:spPr>
          <a:xfrm>
            <a:off x="2016000" y="251280"/>
            <a:ext cx="4677840" cy="519120"/>
          </a:xfrm>
          <a:prstGeom prst="rect">
            <a:avLst/>
          </a:prstGeom>
        </p:spPr>
        <p:txBody>
          <a:bodyPr bIns="46800" lIns="90000" rIns="90000" tIns="46800"/>
          <a:p>
            <a:pPr>
              <a:lnSpc>
                <a:spcPct val="100000"/>
              </a:lnSpc>
            </a:pPr>
            <a:r>
              <a:rPr lang="en-US" sz="2800">
                <a:solidFill>
                  <a:srgbClr val="ffffff"/>
                </a:solidFill>
                <a:latin typeface="Arial"/>
                <a:ea typeface="DejaVu Sans"/>
              </a:rPr>
              <a:t>GMRT Operation  Activities</a:t>
            </a:r>
            <a:endParaRPr/>
          </a:p>
        </p:txBody>
      </p:sp>
      <p:sp>
        <p:nvSpPr>
          <p:cNvPr id="124" name="CustomShape 2"/>
          <p:cNvSpPr/>
          <p:nvPr/>
        </p:nvSpPr>
        <p:spPr>
          <a:xfrm>
            <a:off x="431640" y="1763640"/>
            <a:ext cx="8567280" cy="4448520"/>
          </a:xfrm>
          <a:prstGeom prst="rect">
            <a:avLst/>
          </a:prstGeom>
        </p:spPr>
        <p:txBody>
          <a:bodyPr bIns="45000" lIns="90000" rIns="90000" tIns="45000"/>
          <a:p>
            <a:pPr>
              <a:lnSpc>
                <a:spcPct val="93000"/>
              </a:lnSpc>
              <a:buFont typeface="Arial"/>
              <a:buChar char="•"/>
            </a:pPr>
            <a:r>
              <a:rPr b="1" lang="en-US" sz="2200">
                <a:solidFill>
                  <a:srgbClr val="7878de"/>
                </a:solidFill>
                <a:latin typeface="Arial"/>
                <a:ea typeface="DejaVu Sans"/>
              </a:rPr>
              <a:t> </a:t>
            </a:r>
            <a:r>
              <a:rPr b="1" lang="en-US" sz="2200">
                <a:solidFill>
                  <a:srgbClr val="7878de"/>
                </a:solidFill>
                <a:latin typeface="Arial"/>
                <a:ea typeface="DejaVu Sans"/>
              </a:rPr>
              <a:t>Observational Support </a:t>
            </a:r>
            <a:endParaRPr/>
          </a:p>
          <a:p>
            <a:pPr>
              <a:lnSpc>
                <a:spcPct val="93000"/>
              </a:lnSpc>
            </a:pPr>
            <a:endParaRPr/>
          </a:p>
          <a:p>
            <a:pPr>
              <a:lnSpc>
                <a:spcPct val="93000"/>
              </a:lnSpc>
            </a:pPr>
            <a:endParaRPr/>
          </a:p>
          <a:p>
            <a:pPr>
              <a:lnSpc>
                <a:spcPct val="93000"/>
              </a:lnSpc>
              <a:buFont typeface="Arial"/>
              <a:buChar char="•"/>
            </a:pPr>
            <a:r>
              <a:rPr b="1" lang="en-US" sz="2200">
                <a:solidFill>
                  <a:srgbClr val="7878de"/>
                </a:solidFill>
                <a:latin typeface="Arial"/>
                <a:ea typeface="DejaVu Sans"/>
              </a:rPr>
              <a:t> </a:t>
            </a:r>
            <a:r>
              <a:rPr b="1" lang="en-US" sz="2200">
                <a:solidFill>
                  <a:srgbClr val="7878de"/>
                </a:solidFill>
                <a:latin typeface="Arial"/>
                <a:ea typeface="DejaVu Sans"/>
              </a:rPr>
              <a:t>GMRT Engineering Coordination</a:t>
            </a:r>
            <a:endParaRPr/>
          </a:p>
          <a:p>
            <a:pPr>
              <a:lnSpc>
                <a:spcPct val="93000"/>
              </a:lnSpc>
            </a:pPr>
            <a:endParaRPr/>
          </a:p>
          <a:p>
            <a:pPr>
              <a:lnSpc>
                <a:spcPct val="93000"/>
              </a:lnSpc>
            </a:pPr>
            <a:endParaRPr/>
          </a:p>
          <a:p>
            <a:pPr>
              <a:lnSpc>
                <a:spcPct val="93000"/>
              </a:lnSpc>
              <a:buFont typeface="Arial"/>
              <a:buChar char="•"/>
            </a:pPr>
            <a:r>
              <a:rPr b="1" lang="en-US" sz="2200">
                <a:solidFill>
                  <a:srgbClr val="7878de"/>
                </a:solidFill>
                <a:latin typeface="Arial"/>
                <a:ea typeface="DejaVu Sans"/>
              </a:rPr>
              <a:t> </a:t>
            </a:r>
            <a:r>
              <a:rPr b="1" lang="en-US" sz="2200">
                <a:solidFill>
                  <a:srgbClr val="7878de"/>
                </a:solidFill>
                <a:latin typeface="Arial"/>
                <a:ea typeface="DejaVu Sans"/>
              </a:rPr>
              <a:t>Control Room Operations</a:t>
            </a:r>
            <a:endParaRPr/>
          </a:p>
          <a:p>
            <a:pPr>
              <a:lnSpc>
                <a:spcPct val="93000"/>
              </a:lnSpc>
            </a:pPr>
            <a:endParaRPr/>
          </a:p>
          <a:p>
            <a:pPr>
              <a:lnSpc>
                <a:spcPct val="93000"/>
              </a:lnSpc>
            </a:pPr>
            <a:endParaRPr/>
          </a:p>
          <a:p>
            <a:pPr>
              <a:lnSpc>
                <a:spcPct val="93000"/>
              </a:lnSpc>
              <a:buFont typeface="Arial"/>
              <a:buChar char="•"/>
            </a:pPr>
            <a:r>
              <a:rPr b="1" lang="en-US" sz="2200">
                <a:solidFill>
                  <a:srgbClr val="7878de"/>
                </a:solidFill>
                <a:latin typeface="Arial"/>
                <a:ea typeface="DejaVu Sans"/>
              </a:rPr>
              <a:t> </a:t>
            </a:r>
            <a:r>
              <a:rPr b="1" lang="en-US" sz="2200">
                <a:solidFill>
                  <a:srgbClr val="7878de"/>
                </a:solidFill>
                <a:latin typeface="Arial"/>
                <a:ea typeface="DejaVu Sans"/>
              </a:rPr>
              <a:t>GMRT Telemetry and Sentinel System </a:t>
            </a:r>
            <a:endParaRPr/>
          </a:p>
          <a:p>
            <a:pPr>
              <a:lnSpc>
                <a:spcPct val="93000"/>
              </a:lnSpc>
            </a:pPr>
            <a:endParaRPr/>
          </a:p>
          <a:p>
            <a:pPr>
              <a:lnSpc>
                <a:spcPct val="93000"/>
              </a:lnSpc>
            </a:pPr>
            <a:endParaRPr/>
          </a:p>
          <a:p>
            <a:pPr>
              <a:lnSpc>
                <a:spcPct val="93000"/>
              </a:lnSpc>
              <a:buFont typeface="Arial"/>
              <a:buChar char="•"/>
            </a:pPr>
            <a:r>
              <a:rPr b="1" lang="en-US" sz="2200">
                <a:solidFill>
                  <a:srgbClr val="7878de"/>
                </a:solidFill>
                <a:latin typeface="Arial"/>
                <a:ea typeface="DejaVu Sans"/>
              </a:rPr>
              <a:t> </a:t>
            </a:r>
            <a:r>
              <a:rPr b="1" lang="en-US" sz="2200">
                <a:solidFill>
                  <a:srgbClr val="7878de"/>
                </a:solidFill>
                <a:latin typeface="Arial"/>
                <a:ea typeface="DejaVu Sans"/>
              </a:rPr>
              <a:t>Post Maintenance Quality Check (PMQC)</a:t>
            </a:r>
            <a:endParaRPr/>
          </a:p>
          <a:p>
            <a:pPr>
              <a:lnSpc>
                <a:spcPct val="93000"/>
              </a:lnSpc>
            </a:pPr>
            <a:endParaRPr/>
          </a:p>
        </p:txBody>
      </p:sp>
    </p:spTree>
  </p:cSld>
  <p:timing>
    <p:tnLst>
      <p:par>
        <p:cTn dur="indefinite" id="5" nodeType="tmRoot" restart="never">
          <p:childTnLst>
            <p:seq>
              <p:cTn dur="indefinite" id="6" nodeType="mainSeq">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25" name="CustomShape 1"/>
          <p:cNvSpPr/>
          <p:nvPr/>
        </p:nvSpPr>
        <p:spPr>
          <a:xfrm>
            <a:off x="2952000" y="251280"/>
            <a:ext cx="3177000" cy="718920"/>
          </a:xfrm>
          <a:prstGeom prst="rect">
            <a:avLst/>
          </a:prstGeom>
        </p:spPr>
        <p:txBody>
          <a:bodyPr bIns="45000" lIns="90000" rIns="90000" tIns="45000"/>
          <a:p>
            <a:pPr>
              <a:lnSpc>
                <a:spcPct val="100000"/>
              </a:lnSpc>
            </a:pPr>
            <a:r>
              <a:rPr lang="en-US" sz="2800">
                <a:solidFill>
                  <a:srgbClr val="ffffff"/>
                </a:solidFill>
                <a:latin typeface="Arial"/>
                <a:ea typeface="DejaVu Sans"/>
              </a:rPr>
              <a:t>Outline of the talk</a:t>
            </a:r>
            <a:endParaRPr/>
          </a:p>
        </p:txBody>
      </p:sp>
      <p:sp>
        <p:nvSpPr>
          <p:cNvPr id="126" name="CustomShape 2"/>
          <p:cNvSpPr/>
          <p:nvPr/>
        </p:nvSpPr>
        <p:spPr>
          <a:xfrm>
            <a:off x="0" y="1187280"/>
            <a:ext cx="10077120" cy="7529400"/>
          </a:xfrm>
          <a:prstGeom prst="rect">
            <a:avLst/>
          </a:prstGeom>
        </p:spPr>
        <p:txBody>
          <a:bodyPr bIns="36000" lIns="90000" rIns="90000" tIns="36000"/>
          <a:p>
            <a:pPr>
              <a:lnSpc>
                <a:spcPct val="100000"/>
              </a:lnSpc>
            </a:pPr>
            <a:endParaRPr/>
          </a:p>
          <a:p>
            <a:pPr>
              <a:lnSpc>
                <a:spcPct val="100000"/>
              </a:lnSpc>
              <a:buBlip>
                <a:blip r:embed="rId2"/>
              </a:buBlip>
            </a:pPr>
            <a:r>
              <a:rPr b="1" lang="en-US" sz="2200">
                <a:solidFill>
                  <a:srgbClr val="2323dc"/>
                </a:solidFill>
                <a:latin typeface="Arial"/>
                <a:ea typeface="DejaVu Sans"/>
              </a:rPr>
              <a:t>    </a:t>
            </a:r>
            <a:r>
              <a:rPr b="1" lang="en-US" sz="2200">
                <a:solidFill>
                  <a:srgbClr val="2323dc"/>
                </a:solidFill>
                <a:latin typeface="Arial"/>
                <a:ea typeface="DejaVu Sans"/>
              </a:rPr>
              <a:t>Introduction to GMRT Monitor and Control (M&amp;C) System </a:t>
            </a:r>
            <a:endParaRPr/>
          </a:p>
          <a:p>
            <a:pPr>
              <a:lnSpc>
                <a:spcPct val="100000"/>
              </a:lnSpc>
            </a:pPr>
            <a:endParaRPr/>
          </a:p>
          <a:p>
            <a:pPr>
              <a:lnSpc>
                <a:spcPct val="100000"/>
              </a:lnSpc>
              <a:buBlip>
                <a:blip r:embed="rId3"/>
              </a:buBlip>
            </a:pPr>
            <a:r>
              <a:rPr b="1" lang="en-US" sz="2200">
                <a:solidFill>
                  <a:srgbClr val="2323dc"/>
                </a:solidFill>
                <a:latin typeface="Arial"/>
                <a:ea typeface="DejaVu Sans"/>
              </a:rPr>
              <a:t>    </a:t>
            </a:r>
            <a:r>
              <a:rPr b="1" lang="en-US" sz="2200">
                <a:solidFill>
                  <a:srgbClr val="2323dc"/>
                </a:solidFill>
                <a:latin typeface="Arial"/>
                <a:ea typeface="DejaVu Sans"/>
              </a:rPr>
              <a:t>M&amp;C System : Hardware Up-gradation</a:t>
            </a:r>
            <a:endParaRPr/>
          </a:p>
          <a:p>
            <a:pPr>
              <a:lnSpc>
                <a:spcPct val="100000"/>
              </a:lnSpc>
            </a:pPr>
            <a:endParaRPr/>
          </a:p>
          <a:p>
            <a:pPr>
              <a:lnSpc>
                <a:spcPct val="100000"/>
              </a:lnSpc>
              <a:buBlip>
                <a:blip r:embed="rId4"/>
              </a:buBlip>
            </a:pPr>
            <a:r>
              <a:rPr b="1" lang="en-US" sz="2200">
                <a:solidFill>
                  <a:srgbClr val="2323dc"/>
                </a:solidFill>
                <a:latin typeface="Arial"/>
                <a:ea typeface="DejaVu Sans"/>
              </a:rPr>
              <a:t>    </a:t>
            </a:r>
            <a:r>
              <a:rPr b="1" lang="en-US" sz="2200">
                <a:solidFill>
                  <a:srgbClr val="2323dc"/>
                </a:solidFill>
                <a:latin typeface="Arial"/>
                <a:ea typeface="DejaVu Sans"/>
              </a:rPr>
              <a:t>M&amp;C System : Software Up-gradation</a:t>
            </a:r>
            <a:endParaRPr/>
          </a:p>
          <a:p>
            <a:pPr>
              <a:lnSpc>
                <a:spcPct val="100000"/>
              </a:lnSpc>
            </a:pPr>
            <a:endParaRPr/>
          </a:p>
          <a:p>
            <a:pPr>
              <a:lnSpc>
                <a:spcPct val="100000"/>
              </a:lnSpc>
              <a:buBlip>
                <a:blip r:embed="rId5"/>
              </a:buBlip>
            </a:pPr>
            <a:r>
              <a:rPr b="1" lang="en-US" sz="2200">
                <a:solidFill>
                  <a:srgbClr val="2d2db9"/>
                </a:solidFill>
                <a:latin typeface="Arial"/>
                <a:ea typeface="DejaVu Sans"/>
              </a:rPr>
              <a:t>    </a:t>
            </a:r>
            <a:r>
              <a:rPr b="1" lang="en-US" sz="2200">
                <a:solidFill>
                  <a:srgbClr val="2d2db9"/>
                </a:solidFill>
                <a:latin typeface="Arial"/>
                <a:ea typeface="DejaVu Sans"/>
              </a:rPr>
              <a:t>GMRT Online Version 2.0 </a:t>
            </a:r>
            <a:endParaRPr/>
          </a:p>
          <a:p>
            <a:pPr>
              <a:lnSpc>
                <a:spcPct val="100000"/>
              </a:lnSpc>
            </a:pPr>
            <a:endParaRPr/>
          </a:p>
          <a:p>
            <a:pPr>
              <a:lnSpc>
                <a:spcPct val="100000"/>
              </a:lnSpc>
              <a:buBlip>
                <a:blip r:embed="rId6"/>
              </a:buBlip>
            </a:pPr>
            <a:r>
              <a:rPr b="1" lang="en-US" sz="2200">
                <a:solidFill>
                  <a:srgbClr val="2323dc"/>
                </a:solidFill>
                <a:latin typeface="Arial"/>
                <a:ea typeface="DejaVu Sans"/>
              </a:rPr>
              <a:t>    </a:t>
            </a:r>
            <a:r>
              <a:rPr b="1" lang="en-US" sz="2200">
                <a:solidFill>
                  <a:srgbClr val="2323dc"/>
                </a:solidFill>
                <a:latin typeface="Arial"/>
                <a:ea typeface="DejaVu Sans"/>
              </a:rPr>
              <a:t>Next Generation M&amp;C System : Industrial Collaboration</a:t>
            </a:r>
            <a:endParaRPr/>
          </a:p>
          <a:p>
            <a:pPr>
              <a:lnSpc>
                <a:spcPct val="100000"/>
              </a:lnSpc>
            </a:pPr>
            <a:endParaRPr/>
          </a:p>
          <a:p>
            <a:pPr>
              <a:lnSpc>
                <a:spcPct val="100000"/>
              </a:lnSpc>
              <a:buBlip>
                <a:blip r:embed="rId7"/>
              </a:buBlip>
            </a:pPr>
            <a:r>
              <a:rPr b="1" lang="en-US" sz="2200">
                <a:solidFill>
                  <a:srgbClr val="2323dc"/>
                </a:solidFill>
                <a:latin typeface="Arial"/>
                <a:ea typeface="DejaVu Sans"/>
              </a:rPr>
              <a:t>    </a:t>
            </a:r>
            <a:r>
              <a:rPr b="1" lang="en-US" sz="2200">
                <a:solidFill>
                  <a:srgbClr val="2323dc"/>
                </a:solidFill>
                <a:latin typeface="Arial"/>
                <a:ea typeface="DejaVu Sans"/>
              </a:rPr>
              <a:t>GMRT Sentinel System</a:t>
            </a:r>
            <a:endParaRPr/>
          </a:p>
          <a:p>
            <a:pPr>
              <a:lnSpc>
                <a:spcPct val="100000"/>
              </a:lnSpc>
            </a:pPr>
            <a:r>
              <a:rPr b="1" lang="en-US" sz="2200">
                <a:solidFill>
                  <a:srgbClr val="2323dc"/>
                </a:solidFill>
                <a:latin typeface="Arial"/>
                <a:ea typeface="DejaVu Sans"/>
              </a:rPr>
              <a:t> </a:t>
            </a:r>
            <a:endParaRPr/>
          </a:p>
          <a:p>
            <a:pPr>
              <a:lnSpc>
                <a:spcPct val="100000"/>
              </a:lnSpc>
              <a:buBlip>
                <a:blip r:embed="rId8"/>
              </a:buBlip>
            </a:pPr>
            <a:r>
              <a:rPr b="1" lang="en-US" sz="2200">
                <a:solidFill>
                  <a:srgbClr val="2323dc"/>
                </a:solidFill>
                <a:latin typeface="Arial"/>
                <a:ea typeface="DejaVu Sans"/>
              </a:rPr>
              <a:t>    </a:t>
            </a:r>
            <a:r>
              <a:rPr b="1" lang="en-US" sz="2200">
                <a:solidFill>
                  <a:srgbClr val="2323dc"/>
                </a:solidFill>
                <a:latin typeface="Arial"/>
                <a:ea typeface="DejaVu Sans"/>
              </a:rPr>
              <a:t>GMRT Control Centre (GCC) and Control Room activities</a:t>
            </a:r>
            <a:endParaRPr/>
          </a:p>
          <a:p>
            <a:pPr>
              <a:lnSpc>
                <a:spcPct val="100000"/>
              </a:lnSpc>
            </a:pPr>
            <a:endParaRPr/>
          </a:p>
        </p:txBody>
      </p:sp>
    </p:spTree>
  </p:cSld>
  <p:timing>
    <p:tnLst>
      <p:par>
        <p:cTn dur="indefinite" id="7" nodeType="tmRoot" restart="never">
          <p:childTnLst>
            <p:seq>
              <p:cTn dur="indefinite" id="8" nodeType="mainSeq">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27" name="CustomShape 1"/>
          <p:cNvSpPr/>
          <p:nvPr/>
        </p:nvSpPr>
        <p:spPr>
          <a:xfrm>
            <a:off x="1728000" y="179280"/>
            <a:ext cx="5870880" cy="529920"/>
          </a:xfrm>
          <a:prstGeom prst="rect">
            <a:avLst/>
          </a:prstGeom>
        </p:spPr>
        <p:txBody>
          <a:bodyPr bIns="45000" lIns="90000" rIns="90000" tIns="45000"/>
          <a:p>
            <a:pPr>
              <a:lnSpc>
                <a:spcPct val="100000"/>
              </a:lnSpc>
            </a:pPr>
            <a:r>
              <a:rPr lang="en-US" sz="2800">
                <a:solidFill>
                  <a:srgbClr val="ffffff"/>
                </a:solidFill>
                <a:latin typeface="Arial"/>
                <a:ea typeface="DejaVu Sans"/>
              </a:rPr>
              <a:t>GMRT Monitor &amp; Control System</a:t>
            </a:r>
            <a:endParaRPr/>
          </a:p>
        </p:txBody>
      </p:sp>
      <p:pic>
        <p:nvPicPr>
          <p:cNvPr descr="" id="128" name="Picture 2"/>
          <p:cNvPicPr/>
          <p:nvPr/>
        </p:nvPicPr>
        <p:blipFill>
          <a:blip r:embed="rId2"/>
          <a:stretch>
            <a:fillRect/>
          </a:stretch>
        </p:blipFill>
        <p:spPr>
          <a:xfrm>
            <a:off x="6405480" y="1258920"/>
            <a:ext cx="3585960" cy="3566880"/>
          </a:xfrm>
          <a:prstGeom prst="rect">
            <a:avLst/>
          </a:prstGeom>
        </p:spPr>
      </p:pic>
      <p:sp>
        <p:nvSpPr>
          <p:cNvPr id="129" name="CustomShape 2"/>
          <p:cNvSpPr/>
          <p:nvPr/>
        </p:nvSpPr>
        <p:spPr>
          <a:xfrm>
            <a:off x="0" y="476280"/>
            <a:ext cx="6262560" cy="4237920"/>
          </a:xfrm>
          <a:prstGeom prst="rect">
            <a:avLst/>
          </a:prstGeom>
        </p:spPr>
        <p:txBody>
          <a:bodyPr bIns="45000" lIns="90000" rIns="90000" tIns="45000"/>
          <a:p>
            <a:pPr>
              <a:lnSpc>
                <a:spcPct val="93000"/>
              </a:lnSpc>
            </a:pPr>
            <a:endParaRPr/>
          </a:p>
          <a:p>
            <a:pPr>
              <a:lnSpc>
                <a:spcPct val="93000"/>
              </a:lnSpc>
            </a:pPr>
            <a:r>
              <a:rPr b="1" lang="en-US" sz="2000">
                <a:solidFill>
                  <a:srgbClr val="85ffe0"/>
                </a:solidFill>
                <a:latin typeface="Arial"/>
                <a:ea typeface="DejaVu Sans"/>
              </a:rPr>
              <a:t>GMRT M&amp;C Features :</a:t>
            </a:r>
            <a:endParaRPr/>
          </a:p>
          <a:p>
            <a:pPr>
              <a:lnSpc>
                <a:spcPct val="93000"/>
              </a:lnSpc>
            </a:pPr>
            <a:endParaRPr/>
          </a:p>
          <a:p>
            <a:pPr>
              <a:lnSpc>
                <a:spcPct val="100000"/>
              </a:lnSpc>
              <a:buFont charset="2" typeface="Wingdings"/>
              <a:buChar char=""/>
            </a:pPr>
            <a:r>
              <a:rPr b="1" lang="en-US" sz="1500">
                <a:solidFill>
                  <a:srgbClr val="000080"/>
                </a:solidFill>
                <a:latin typeface="Arial"/>
                <a:ea typeface="DejaVu Sans"/>
              </a:rPr>
              <a:t>  </a:t>
            </a:r>
            <a:r>
              <a:rPr b="1" lang="en-US" sz="1500">
                <a:solidFill>
                  <a:srgbClr val="002060"/>
                </a:solidFill>
                <a:latin typeface="Arial"/>
                <a:ea typeface="DejaVu Sans"/>
              </a:rPr>
              <a:t>Central Supervisory system </a:t>
            </a:r>
            <a:endParaRPr/>
          </a:p>
          <a:p>
            <a:pPr>
              <a:lnSpc>
                <a:spcPct val="100000"/>
              </a:lnSpc>
            </a:pPr>
            <a:endParaRPr/>
          </a:p>
          <a:p>
            <a:pPr>
              <a:lnSpc>
                <a:spcPct val="100000"/>
              </a:lnSpc>
              <a:buFont charset="2" typeface="Wingdings"/>
              <a:buChar char=""/>
            </a:pPr>
            <a:r>
              <a:rPr b="1" lang="en-US" sz="1500">
                <a:solidFill>
                  <a:srgbClr val="002060"/>
                </a:solidFill>
                <a:latin typeface="Arial"/>
                <a:ea typeface="DejaVu Sans"/>
              </a:rPr>
              <a:t>  </a:t>
            </a:r>
            <a:r>
              <a:rPr b="1" lang="en-US" sz="1500">
                <a:solidFill>
                  <a:srgbClr val="002060"/>
                </a:solidFill>
                <a:latin typeface="Arial"/>
                <a:ea typeface="DejaVu Sans"/>
              </a:rPr>
              <a:t>provide User Interface</a:t>
            </a:r>
            <a:endParaRPr/>
          </a:p>
          <a:p>
            <a:pPr>
              <a:lnSpc>
                <a:spcPct val="100000"/>
              </a:lnSpc>
            </a:pPr>
            <a:endParaRPr/>
          </a:p>
          <a:p>
            <a:pPr>
              <a:lnSpc>
                <a:spcPct val="100000"/>
              </a:lnSpc>
              <a:buFont charset="2" typeface="Wingdings"/>
              <a:buChar char=""/>
            </a:pPr>
            <a:r>
              <a:rPr b="1" lang="en-US" sz="1500">
                <a:solidFill>
                  <a:srgbClr val="002060"/>
                </a:solidFill>
                <a:latin typeface="Arial"/>
                <a:ea typeface="DejaVu Sans"/>
              </a:rPr>
              <a:t>  </a:t>
            </a:r>
            <a:r>
              <a:rPr b="1" lang="en-US" sz="1500">
                <a:solidFill>
                  <a:srgbClr val="002060"/>
                </a:solidFill>
                <a:latin typeface="Arial"/>
                <a:ea typeface="DejaVu Sans"/>
              </a:rPr>
              <a:t>Sub-arrays :  for  Concurrent science/maintenance activity</a:t>
            </a:r>
            <a:endParaRPr/>
          </a:p>
          <a:p>
            <a:pPr>
              <a:lnSpc>
                <a:spcPct val="100000"/>
              </a:lnSpc>
            </a:pPr>
            <a:endParaRPr/>
          </a:p>
          <a:p>
            <a:pPr>
              <a:lnSpc>
                <a:spcPct val="100000"/>
              </a:lnSpc>
              <a:buFont charset="2" typeface="Wingdings"/>
              <a:buChar char=""/>
            </a:pPr>
            <a:r>
              <a:rPr b="1" lang="en-US" sz="1500">
                <a:solidFill>
                  <a:srgbClr val="002060"/>
                </a:solidFill>
                <a:latin typeface="Arial"/>
                <a:ea typeface="DejaVu Sans"/>
              </a:rPr>
              <a:t>  </a:t>
            </a:r>
            <a:r>
              <a:rPr b="1" lang="en-US" sz="1500">
                <a:solidFill>
                  <a:srgbClr val="002060"/>
                </a:solidFill>
                <a:latin typeface="Arial"/>
                <a:ea typeface="DejaVu Sans"/>
              </a:rPr>
              <a:t>Execute scheduled observing session in batch mode.</a:t>
            </a:r>
            <a:endParaRPr/>
          </a:p>
          <a:p>
            <a:pPr>
              <a:lnSpc>
                <a:spcPct val="100000"/>
              </a:lnSpc>
            </a:pPr>
            <a:endParaRPr/>
          </a:p>
          <a:p>
            <a:pPr>
              <a:lnSpc>
                <a:spcPct val="100000"/>
              </a:lnSpc>
              <a:buFont charset="2" typeface="Wingdings"/>
              <a:buChar char=""/>
            </a:pPr>
            <a:r>
              <a:rPr b="1" lang="en-US" sz="1500">
                <a:solidFill>
                  <a:srgbClr val="002060"/>
                </a:solidFill>
                <a:latin typeface="Arial"/>
                <a:ea typeface="DejaVu Sans"/>
              </a:rPr>
              <a:t>  </a:t>
            </a:r>
            <a:r>
              <a:rPr b="1" lang="en-US" sz="1500">
                <a:solidFill>
                  <a:srgbClr val="002060"/>
                </a:solidFill>
                <a:latin typeface="Arial"/>
                <a:ea typeface="DejaVu Sans"/>
              </a:rPr>
              <a:t>Safety  measures</a:t>
            </a:r>
            <a:endParaRPr/>
          </a:p>
          <a:p>
            <a:pPr>
              <a:lnSpc>
                <a:spcPct val="100000"/>
              </a:lnSpc>
            </a:pPr>
            <a:r>
              <a:rPr b="1" lang="en-US" sz="1500">
                <a:solidFill>
                  <a:srgbClr val="002060"/>
                </a:solidFill>
                <a:latin typeface="Arial"/>
                <a:ea typeface="DejaVu Sans"/>
              </a:rPr>
              <a:t> </a:t>
            </a:r>
            <a:endParaRPr/>
          </a:p>
          <a:p>
            <a:pPr>
              <a:lnSpc>
                <a:spcPct val="100000"/>
              </a:lnSpc>
              <a:buFont charset="2" typeface="Wingdings"/>
              <a:buChar char=""/>
            </a:pPr>
            <a:r>
              <a:rPr b="1" lang="en-US" sz="1500">
                <a:solidFill>
                  <a:srgbClr val="002060"/>
                </a:solidFill>
                <a:latin typeface="Arial"/>
                <a:ea typeface="DejaVu Sans"/>
              </a:rPr>
              <a:t>  </a:t>
            </a:r>
            <a:r>
              <a:rPr b="1" lang="en-US" sz="1500">
                <a:solidFill>
                  <a:srgbClr val="002060"/>
                </a:solidFill>
                <a:latin typeface="Arial"/>
                <a:ea typeface="DejaVu Sans"/>
              </a:rPr>
              <a:t>Sufficient interlocks are implemented in the servo system </a:t>
            </a:r>
            <a:endParaRPr/>
          </a:p>
          <a:p>
            <a:pPr>
              <a:lnSpc>
                <a:spcPct val="100000"/>
              </a:lnSpc>
            </a:pPr>
            <a:endParaRPr/>
          </a:p>
          <a:p>
            <a:pPr>
              <a:lnSpc>
                <a:spcPct val="100000"/>
              </a:lnSpc>
              <a:buFont charset="2" typeface="Wingdings"/>
              <a:buChar char=""/>
            </a:pPr>
            <a:r>
              <a:rPr b="1" lang="en-US" sz="1500">
                <a:solidFill>
                  <a:srgbClr val="002060"/>
                </a:solidFill>
                <a:latin typeface="Arial"/>
                <a:ea typeface="DejaVu Sans"/>
              </a:rPr>
              <a:t>  </a:t>
            </a:r>
            <a:r>
              <a:rPr b="1" lang="en-US" sz="1500">
                <a:solidFill>
                  <a:srgbClr val="002060"/>
                </a:solidFill>
                <a:latin typeface="Arial"/>
                <a:ea typeface="DejaVu Sans"/>
              </a:rPr>
              <a:t>Alarms/Alert</a:t>
            </a:r>
            <a:endParaRPr/>
          </a:p>
          <a:p>
            <a:pPr>
              <a:lnSpc>
                <a:spcPct val="100000"/>
              </a:lnSpc>
            </a:pPr>
            <a:endParaRPr/>
          </a:p>
          <a:p>
            <a:pPr>
              <a:lnSpc>
                <a:spcPct val="100000"/>
              </a:lnSpc>
              <a:buFont charset="2" typeface="Wingdings"/>
              <a:buChar char=""/>
            </a:pPr>
            <a:r>
              <a:rPr b="1" lang="en-US" sz="1500">
                <a:solidFill>
                  <a:srgbClr val="002060"/>
                </a:solidFill>
                <a:latin typeface="Arial"/>
                <a:ea typeface="DejaVu Sans"/>
              </a:rPr>
              <a:t>  </a:t>
            </a:r>
            <a:r>
              <a:rPr b="1" lang="en-US" sz="1500">
                <a:solidFill>
                  <a:srgbClr val="002060"/>
                </a:solidFill>
                <a:latin typeface="Arial"/>
                <a:ea typeface="DejaVu Sans"/>
              </a:rPr>
              <a:t>Archive and retrieve the logged information.</a:t>
            </a:r>
            <a:endParaRPr/>
          </a:p>
          <a:p>
            <a:pPr>
              <a:lnSpc>
                <a:spcPct val="100000"/>
              </a:lnSpc>
            </a:pPr>
            <a:endParaRPr/>
          </a:p>
          <a:p>
            <a:pPr>
              <a:lnSpc>
                <a:spcPct val="100000"/>
              </a:lnSpc>
            </a:pPr>
            <a:r>
              <a:rPr b="1" lang="en-US" sz="1500">
                <a:solidFill>
                  <a:srgbClr val="002060"/>
                </a:solidFill>
                <a:latin typeface="Arial"/>
                <a:ea typeface="DejaVu Sans"/>
              </a:rPr>
              <a:t>Existing M&amp;C system is successfully operational since last ~ 15 yrs (Prof. A.P. Rao/R.Balasubramanain)</a:t>
            </a:r>
            <a:endParaRPr/>
          </a:p>
        </p:txBody>
      </p:sp>
    </p:spTree>
  </p:cSld>
  <p:timing>
    <p:tnLst>
      <p:par>
        <p:cTn dur="indefinite" id="9" nodeType="tmRoot" restart="never">
          <p:childTnLst>
            <p:seq>
              <p:cTn dur="indefinite" id="10" nodeType="mainSeq">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30" name="CustomShape 1"/>
          <p:cNvSpPr/>
          <p:nvPr/>
        </p:nvSpPr>
        <p:spPr>
          <a:xfrm>
            <a:off x="2087640" y="287280"/>
            <a:ext cx="5542920" cy="489240"/>
          </a:xfrm>
          <a:prstGeom prst="rect">
            <a:avLst/>
          </a:prstGeom>
        </p:spPr>
        <p:txBody>
          <a:bodyPr bIns="46800" lIns="90000" rIns="90000" tIns="46800"/>
          <a:p>
            <a:pPr>
              <a:lnSpc>
                <a:spcPct val="93000"/>
              </a:lnSpc>
            </a:pPr>
            <a:r>
              <a:rPr lang="en-US" sz="2800">
                <a:solidFill>
                  <a:srgbClr val="ffffff"/>
                </a:solidFill>
                <a:latin typeface="Arial"/>
                <a:ea typeface="DejaVu Sans"/>
              </a:rPr>
              <a:t>Motivation  and Objectives</a:t>
            </a:r>
            <a:endParaRPr/>
          </a:p>
        </p:txBody>
      </p:sp>
      <p:sp>
        <p:nvSpPr>
          <p:cNvPr id="131" name="CustomShape 2"/>
          <p:cNvSpPr/>
          <p:nvPr/>
        </p:nvSpPr>
        <p:spPr>
          <a:xfrm>
            <a:off x="428760" y="1224000"/>
            <a:ext cx="9882000" cy="6005160"/>
          </a:xfrm>
          <a:prstGeom prst="rect">
            <a:avLst/>
          </a:prstGeom>
        </p:spPr>
        <p:txBody>
          <a:bodyPr bIns="45000" lIns="90000" rIns="90000" tIns="45000" wrap="none"/>
          <a:p>
            <a:pPr>
              <a:lnSpc>
                <a:spcPct val="93000"/>
              </a:lnSpc>
              <a:buBlip>
                <a:blip r:embed="rId2"/>
              </a:buBlip>
            </a:pPr>
            <a:r>
              <a:rPr lang="en-US">
                <a:solidFill>
                  <a:srgbClr val="ffffff"/>
                </a:solidFill>
                <a:latin typeface="Arial"/>
                <a:ea typeface="DejaVu Sans"/>
              </a:rPr>
              <a:t> </a:t>
            </a:r>
            <a:r>
              <a:rPr b="1" lang="en-US" sz="2200">
                <a:solidFill>
                  <a:srgbClr val="000000"/>
                </a:solidFill>
                <a:latin typeface="Arial"/>
                <a:ea typeface="DejaVu Sans"/>
              </a:rPr>
              <a:t> </a:t>
            </a:r>
            <a:r>
              <a:rPr b="1" lang="en-US" sz="2200">
                <a:solidFill>
                  <a:srgbClr val="0000ff"/>
                </a:solidFill>
                <a:latin typeface="Arial"/>
                <a:ea typeface="DejaVu Sans"/>
              </a:rPr>
              <a:t>GMRT Up-gradation :</a:t>
            </a:r>
            <a:endParaRPr/>
          </a:p>
          <a:p>
            <a:pPr>
              <a:lnSpc>
                <a:spcPct val="93000"/>
              </a:lnSpc>
            </a:pPr>
            <a:endParaRPr/>
          </a:p>
          <a:p>
            <a:pPr>
              <a:lnSpc>
                <a:spcPct val="93000"/>
              </a:lnSpc>
            </a:pPr>
            <a:r>
              <a:rPr b="1" lang="en-US" sz="2200">
                <a:solidFill>
                  <a:srgbClr val="000000"/>
                </a:solidFill>
                <a:latin typeface="Arial"/>
                <a:ea typeface="DejaVu Sans"/>
              </a:rPr>
              <a:t>  </a:t>
            </a:r>
            <a:r>
              <a:rPr b="1" lang="en-US" sz="2200">
                <a:solidFill>
                  <a:srgbClr val="000000"/>
                </a:solidFill>
                <a:latin typeface="Arial"/>
                <a:ea typeface="DejaVu Sans"/>
              </a:rPr>
              <a:t>Wide-Band Feeds (150 to 1500 MHz), Broad-band Fiber Link, Servo </a:t>
            </a:r>
            <a:endParaRPr/>
          </a:p>
          <a:p>
            <a:pPr>
              <a:lnSpc>
                <a:spcPct val="93000"/>
              </a:lnSpc>
            </a:pPr>
            <a:r>
              <a:rPr b="1" lang="en-US" sz="2200">
                <a:solidFill>
                  <a:srgbClr val="000000"/>
                </a:solidFill>
                <a:latin typeface="Arial"/>
                <a:ea typeface="DejaVu Sans"/>
              </a:rPr>
              <a:t>  </a:t>
            </a:r>
            <a:r>
              <a:rPr b="1" lang="en-US" sz="2200">
                <a:solidFill>
                  <a:srgbClr val="000000"/>
                </a:solidFill>
                <a:latin typeface="Arial"/>
                <a:ea typeface="DejaVu Sans"/>
              </a:rPr>
              <a:t>Systems, GMRT Analog Base-Band (GAB) and GMRT Wide-Band</a:t>
            </a:r>
            <a:endParaRPr/>
          </a:p>
          <a:p>
            <a:pPr>
              <a:lnSpc>
                <a:spcPct val="93000"/>
              </a:lnSpc>
            </a:pPr>
            <a:r>
              <a:rPr b="1" lang="en-US" sz="2200">
                <a:solidFill>
                  <a:srgbClr val="000000"/>
                </a:solidFill>
                <a:latin typeface="Arial"/>
                <a:ea typeface="DejaVu Sans"/>
              </a:rPr>
              <a:t>  </a:t>
            </a:r>
            <a:r>
              <a:rPr b="1" lang="en-US" sz="2200">
                <a:solidFill>
                  <a:srgbClr val="000000"/>
                </a:solidFill>
                <a:latin typeface="Arial"/>
                <a:ea typeface="DejaVu Sans"/>
              </a:rPr>
              <a:t>Back-end (Correlator) Systems.</a:t>
            </a:r>
            <a:endParaRPr/>
          </a:p>
          <a:p>
            <a:pPr>
              <a:lnSpc>
                <a:spcPct val="93000"/>
              </a:lnSpc>
            </a:pPr>
            <a:r>
              <a:rPr b="1" lang="en-US" sz="2200">
                <a:solidFill>
                  <a:srgbClr val="000000"/>
                </a:solidFill>
                <a:latin typeface="Arial"/>
                <a:ea typeface="DejaVu Sans"/>
              </a:rPr>
              <a:t>  </a:t>
            </a:r>
            <a:r>
              <a:rPr b="1" lang="en-US" sz="2200">
                <a:solidFill>
                  <a:srgbClr val="000000"/>
                </a:solidFill>
                <a:latin typeface="Arial"/>
                <a:ea typeface="DejaVu Sans"/>
              </a:rPr>
              <a:t>All Sub-system provides 100 Mbps Ethernet Interface</a:t>
            </a:r>
            <a:endParaRPr/>
          </a:p>
          <a:p>
            <a:pPr>
              <a:lnSpc>
                <a:spcPct val="93000"/>
              </a:lnSpc>
            </a:pPr>
            <a:r>
              <a:rPr b="1" lang="en-US" sz="2200">
                <a:solidFill>
                  <a:srgbClr val="000000"/>
                </a:solidFill>
                <a:latin typeface="Arial"/>
                <a:ea typeface="DejaVu Sans"/>
              </a:rPr>
              <a:t>  </a:t>
            </a:r>
            <a:endParaRPr/>
          </a:p>
          <a:p>
            <a:pPr>
              <a:lnSpc>
                <a:spcPct val="93000"/>
              </a:lnSpc>
            </a:pPr>
            <a:endParaRPr/>
          </a:p>
          <a:p>
            <a:pPr>
              <a:lnSpc>
                <a:spcPct val="93000"/>
              </a:lnSpc>
            </a:pPr>
            <a:endParaRPr/>
          </a:p>
          <a:p>
            <a:pPr>
              <a:lnSpc>
                <a:spcPct val="93000"/>
              </a:lnSpc>
              <a:buBlip>
                <a:blip r:embed="rId3"/>
              </a:buBlip>
            </a:pPr>
            <a:r>
              <a:rPr b="1" lang="en-US" sz="2200">
                <a:solidFill>
                  <a:srgbClr val="000000"/>
                </a:solidFill>
                <a:latin typeface="Arial"/>
                <a:ea typeface="DejaVu Sans"/>
              </a:rPr>
              <a:t> </a:t>
            </a:r>
            <a:r>
              <a:rPr b="1" lang="en-US" sz="2200">
                <a:solidFill>
                  <a:srgbClr val="0000ff"/>
                </a:solidFill>
                <a:latin typeface="Arial"/>
                <a:ea typeface="DejaVu Sans"/>
              </a:rPr>
              <a:t>OBJECTIVES</a:t>
            </a:r>
            <a:r>
              <a:rPr b="1" lang="en-US" sz="2200">
                <a:solidFill>
                  <a:srgbClr val="000000"/>
                </a:solidFill>
                <a:latin typeface="Arial"/>
                <a:ea typeface="DejaVu Sans"/>
              </a:rPr>
              <a:t> : </a:t>
            </a:r>
            <a:endParaRPr/>
          </a:p>
          <a:p>
            <a:pPr>
              <a:lnSpc>
                <a:spcPct val="93000"/>
              </a:lnSpc>
            </a:pPr>
            <a:endParaRPr/>
          </a:p>
          <a:p>
            <a:pPr>
              <a:lnSpc>
                <a:spcPct val="93000"/>
              </a:lnSpc>
            </a:pPr>
            <a:r>
              <a:rPr b="1" lang="en-US" sz="2200">
                <a:solidFill>
                  <a:srgbClr val="000000"/>
                </a:solidFill>
                <a:latin typeface="Arial"/>
                <a:ea typeface="DejaVu Sans"/>
              </a:rPr>
              <a:t> </a:t>
            </a:r>
            <a:r>
              <a:rPr b="1" lang="en-US" sz="2200">
                <a:solidFill>
                  <a:srgbClr val="000000"/>
                </a:solidFill>
                <a:latin typeface="Arial"/>
                <a:ea typeface="DejaVu Sans"/>
              </a:rPr>
              <a:t>(i) Develop end to end Radio Telescope Software.</a:t>
            </a:r>
            <a:endParaRPr/>
          </a:p>
          <a:p>
            <a:pPr>
              <a:lnSpc>
                <a:spcPct val="93000"/>
              </a:lnSpc>
            </a:pPr>
            <a:endParaRPr/>
          </a:p>
          <a:p>
            <a:pPr>
              <a:lnSpc>
                <a:spcPct val="93000"/>
              </a:lnSpc>
            </a:pPr>
            <a:r>
              <a:rPr b="1" lang="en-US" sz="2200">
                <a:solidFill>
                  <a:srgbClr val="000000"/>
                </a:solidFill>
                <a:latin typeface="Arial"/>
                <a:ea typeface="DejaVu Sans"/>
              </a:rPr>
              <a:t>(ii)  Support for Remote Observing</a:t>
            </a:r>
            <a:endParaRPr/>
          </a:p>
          <a:p>
            <a:pPr>
              <a:lnSpc>
                <a:spcPct val="93000"/>
              </a:lnSpc>
            </a:pPr>
            <a:endParaRPr/>
          </a:p>
          <a:p>
            <a:pPr>
              <a:lnSpc>
                <a:spcPct val="93000"/>
              </a:lnSpc>
            </a:pPr>
            <a:r>
              <a:rPr b="1" lang="en-US" sz="2200">
                <a:solidFill>
                  <a:srgbClr val="000000"/>
                </a:solidFill>
                <a:latin typeface="Arial"/>
                <a:ea typeface="DejaVu Sans"/>
              </a:rPr>
              <a:t>(iii) Develop a generic Specification driven Frame-work for M&amp;C System</a:t>
            </a:r>
            <a:endParaRPr/>
          </a:p>
        </p:txBody>
      </p:sp>
    </p:spTree>
  </p:cSld>
  <p:timing>
    <p:tnLst>
      <p:par>
        <p:cTn dur="indefinite" id="11" nodeType="tmRoot" restart="never">
          <p:childTnLst>
            <p:seq>
              <p:cTn dur="indefinite" id="12" nodeType="mainSeq">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bg>
      <p:bgPr>
        <a:blipFill>
          <a:blip r:embed="rId1"/>
        </a:blipFill>
      </p:bgPr>
    </p:bg>
    <p:spTree>
      <p:nvGrpSpPr>
        <p:cNvPr id="1" name=""/>
        <p:cNvGrpSpPr/>
        <p:nvPr/>
      </p:nvGrpSpPr>
      <p:grpSpPr>
        <a:xfrm>
          <a:off x="0" y="0"/>
          <a:ext cx="0" cy="0"/>
          <a:chOff x="0" y="0"/>
          <a:chExt cx="0" cy="0"/>
        </a:xfrm>
      </p:grpSpPr>
      <p:sp>
        <p:nvSpPr>
          <p:cNvPr id="132" name="CustomShape 1"/>
          <p:cNvSpPr/>
          <p:nvPr/>
        </p:nvSpPr>
        <p:spPr>
          <a:xfrm>
            <a:off x="215640" y="-36720"/>
            <a:ext cx="9042120" cy="1233360"/>
          </a:xfrm>
          <a:prstGeom prst="rect">
            <a:avLst/>
          </a:prstGeom>
        </p:spPr>
        <p:txBody>
          <a:bodyPr anchor="ctr" bIns="0" lIns="0" rIns="0" tIns="0"/>
          <a:p>
            <a:pPr algn="ctr">
              <a:lnSpc>
                <a:spcPct val="93000"/>
              </a:lnSpc>
            </a:pPr>
            <a:r>
              <a:rPr lang="en-US" sz="2800">
                <a:solidFill>
                  <a:srgbClr val="ffffff"/>
                </a:solidFill>
                <a:latin typeface="Arial"/>
                <a:ea typeface="DejaVu Sans"/>
              </a:rPr>
              <a:t>M&amp;C System Hardware Up-gradation</a:t>
            </a:r>
            <a:endParaRPr/>
          </a:p>
        </p:txBody>
      </p:sp>
      <p:sp>
        <p:nvSpPr>
          <p:cNvPr id="133" name="CustomShape 2"/>
          <p:cNvSpPr/>
          <p:nvPr/>
        </p:nvSpPr>
        <p:spPr>
          <a:xfrm>
            <a:off x="328320" y="1371600"/>
            <a:ext cx="9751680" cy="4174920"/>
          </a:xfrm>
          <a:prstGeom prst="rect">
            <a:avLst/>
          </a:prstGeom>
        </p:spPr>
        <p:txBody>
          <a:bodyPr bIns="45000" lIns="90000" rIns="90000" tIns="45000"/>
          <a:p>
            <a:pPr>
              <a:lnSpc>
                <a:spcPct val="93000"/>
              </a:lnSpc>
              <a:buBlip>
                <a:blip r:embed="rId2"/>
              </a:buBlip>
            </a:pPr>
            <a:r>
              <a:rPr b="1" lang="en-US">
                <a:solidFill>
                  <a:srgbClr val="0000ff"/>
                </a:solidFill>
                <a:latin typeface="Arial"/>
                <a:ea typeface="DejaVu Sans"/>
              </a:rPr>
              <a:t>    </a:t>
            </a:r>
            <a:r>
              <a:rPr b="1" lang="en-US" sz="2000">
                <a:solidFill>
                  <a:srgbClr val="0000ff"/>
                </a:solidFill>
                <a:latin typeface="Arial"/>
                <a:ea typeface="DejaVu Sans"/>
              </a:rPr>
              <a:t> </a:t>
            </a:r>
            <a:r>
              <a:rPr b="1" lang="en-US" sz="2000">
                <a:solidFill>
                  <a:srgbClr val="0000ff"/>
                </a:solidFill>
                <a:latin typeface="Arial"/>
                <a:ea typeface="DejaVu Sans"/>
              </a:rPr>
              <a:t>Salient M&amp;C System Hardware Features :</a:t>
            </a:r>
            <a:endParaRPr/>
          </a:p>
          <a:p>
            <a:pPr>
              <a:lnSpc>
                <a:spcPct val="93000"/>
              </a:lnSpc>
            </a:pPr>
            <a:endParaRPr/>
          </a:p>
          <a:p>
            <a:pPr>
              <a:lnSpc>
                <a:spcPct val="93000"/>
              </a:lnSpc>
              <a:buBlip>
                <a:blip r:embed="rId3"/>
              </a:buBlip>
            </a:pPr>
            <a:r>
              <a:rPr b="1" lang="en-US" sz="2200">
                <a:solidFill>
                  <a:srgbClr val="000000"/>
                </a:solidFill>
                <a:latin typeface="Arial"/>
                <a:ea typeface="DejaVu Sans"/>
              </a:rPr>
              <a:t>   </a:t>
            </a:r>
            <a:r>
              <a:rPr b="1" lang="en-US" sz="2200">
                <a:solidFill>
                  <a:srgbClr val="000000"/>
                </a:solidFill>
                <a:latin typeface="Arial"/>
                <a:ea typeface="DejaVu Sans"/>
              </a:rPr>
              <a:t>High end Server Class machines in CEB</a:t>
            </a:r>
            <a:endParaRPr/>
          </a:p>
          <a:p>
            <a:pPr>
              <a:lnSpc>
                <a:spcPct val="93000"/>
              </a:lnSpc>
            </a:pPr>
            <a:endParaRPr/>
          </a:p>
          <a:p>
            <a:pPr>
              <a:lnSpc>
                <a:spcPct val="93000"/>
              </a:lnSpc>
              <a:buBlip>
                <a:blip r:embed="rId4"/>
              </a:buBlip>
            </a:pPr>
            <a:r>
              <a:rPr b="1" lang="en-US" sz="2200">
                <a:solidFill>
                  <a:srgbClr val="000000"/>
                </a:solidFill>
                <a:latin typeface="Arial"/>
                <a:ea typeface="DejaVu Sans"/>
              </a:rPr>
              <a:t>   </a:t>
            </a:r>
            <a:r>
              <a:rPr b="1" lang="en-US" sz="2200">
                <a:solidFill>
                  <a:srgbClr val="000000"/>
                </a:solidFill>
                <a:latin typeface="Arial"/>
                <a:ea typeface="DejaVu Sans"/>
              </a:rPr>
              <a:t>Dedicated Ethernet/Optical Fibre Link (1 Gbps) to all thirty antennas  </a:t>
            </a:r>
            <a:endParaRPr/>
          </a:p>
          <a:p>
            <a:pPr>
              <a:lnSpc>
                <a:spcPct val="93000"/>
              </a:lnSpc>
            </a:pPr>
            <a:r>
              <a:rPr b="1" lang="en-US" sz="2200">
                <a:solidFill>
                  <a:srgbClr val="000000"/>
                </a:solidFill>
                <a:latin typeface="Arial"/>
                <a:ea typeface="DejaVu Sans"/>
              </a:rPr>
              <a:t>   </a:t>
            </a:r>
            <a:r>
              <a:rPr b="1" lang="en-US" sz="2200">
                <a:solidFill>
                  <a:srgbClr val="000000"/>
                </a:solidFill>
                <a:latin typeface="Arial"/>
                <a:ea typeface="DejaVu Sans"/>
              </a:rPr>
              <a:t>spread over Radial distance of ~ 15 km </a:t>
            </a:r>
            <a:endParaRPr/>
          </a:p>
          <a:p>
            <a:pPr>
              <a:lnSpc>
                <a:spcPct val="93000"/>
              </a:lnSpc>
            </a:pPr>
            <a:endParaRPr/>
          </a:p>
          <a:p>
            <a:pPr>
              <a:lnSpc>
                <a:spcPct val="93000"/>
              </a:lnSpc>
              <a:buBlip>
                <a:blip r:embed="rId5"/>
              </a:buBlip>
            </a:pPr>
            <a:r>
              <a:rPr b="1" lang="en-US" sz="2200">
                <a:solidFill>
                  <a:srgbClr val="000000"/>
                </a:solidFill>
                <a:latin typeface="Arial"/>
                <a:ea typeface="DejaVu Sans"/>
              </a:rPr>
              <a:t>   </a:t>
            </a:r>
            <a:r>
              <a:rPr b="1" lang="en-US" sz="2200">
                <a:solidFill>
                  <a:srgbClr val="000000"/>
                </a:solidFill>
                <a:latin typeface="Arial"/>
                <a:ea typeface="DejaVu Sans"/>
              </a:rPr>
              <a:t>Modern Monitor &amp; Control Modules based on Rabbit RCM 4300 processor  and </a:t>
            </a:r>
            <a:endParaRPr/>
          </a:p>
          <a:p>
            <a:pPr>
              <a:lnSpc>
                <a:spcPct val="93000"/>
              </a:lnSpc>
            </a:pPr>
            <a:r>
              <a:rPr b="1" lang="en-US" sz="2200">
                <a:solidFill>
                  <a:srgbClr val="000000"/>
                </a:solidFill>
                <a:latin typeface="Arial"/>
                <a:ea typeface="DejaVu Sans"/>
              </a:rPr>
              <a:t>   </a:t>
            </a:r>
            <a:r>
              <a:rPr b="1" lang="en-US" sz="2200">
                <a:solidFill>
                  <a:srgbClr val="000000"/>
                </a:solidFill>
                <a:latin typeface="Arial"/>
                <a:ea typeface="DejaVu Sans"/>
              </a:rPr>
              <a:t>PC 104  embedded computer at each antenna.</a:t>
            </a:r>
            <a:endParaRPr/>
          </a:p>
          <a:p>
            <a:pPr>
              <a:lnSpc>
                <a:spcPct val="93000"/>
              </a:lnSpc>
            </a:pPr>
            <a:endParaRPr/>
          </a:p>
          <a:p>
            <a:pPr>
              <a:lnSpc>
                <a:spcPct val="93000"/>
              </a:lnSpc>
              <a:buBlip>
                <a:blip r:embed="rId6"/>
              </a:buBlip>
            </a:pPr>
            <a:r>
              <a:rPr b="1" lang="en-US" sz="2200">
                <a:solidFill>
                  <a:srgbClr val="000000"/>
                </a:solidFill>
                <a:latin typeface="Arial"/>
                <a:ea typeface="DejaVu Sans"/>
              </a:rPr>
              <a:t>  </a:t>
            </a:r>
            <a:r>
              <a:rPr b="1" lang="en-US" sz="2200">
                <a:solidFill>
                  <a:srgbClr val="000000"/>
                </a:solidFill>
                <a:latin typeface="Arial"/>
                <a:ea typeface="DejaVu Sans"/>
              </a:rPr>
              <a:t>100 Mbps Base Ethernet Port</a:t>
            </a:r>
            <a:endParaRPr/>
          </a:p>
          <a:p>
            <a:pPr>
              <a:lnSpc>
                <a:spcPct val="93000"/>
              </a:lnSpc>
            </a:pPr>
            <a:endParaRPr/>
          </a:p>
          <a:p>
            <a:pPr>
              <a:lnSpc>
                <a:spcPct val="93000"/>
              </a:lnSpc>
            </a:pPr>
            <a:r>
              <a:rPr b="1" lang="en-US" sz="2200">
                <a:solidFill>
                  <a:srgbClr val="000000"/>
                </a:solidFill>
                <a:latin typeface="Arial"/>
                <a:ea typeface="DejaVu Sans"/>
              </a:rPr>
              <a:t>  </a:t>
            </a:r>
            <a:r>
              <a:rPr b="1" lang="en-US" sz="2200">
                <a:solidFill>
                  <a:srgbClr val="000000"/>
                </a:solidFill>
                <a:latin typeface="Arial"/>
                <a:ea typeface="DejaVu Sans"/>
              </a:rPr>
              <a:t>Total ~180 Sub-system to be control and supervise.</a:t>
            </a:r>
            <a:endParaRPr/>
          </a:p>
          <a:p>
            <a:pPr>
              <a:lnSpc>
                <a:spcPct val="93000"/>
              </a:lnSpc>
            </a:pPr>
            <a:r>
              <a:rPr b="1" lang="en-US" sz="2200">
                <a:solidFill>
                  <a:srgbClr val="ffffff"/>
                </a:solidFill>
                <a:latin typeface="Arial"/>
                <a:ea typeface="DejaVu Sans"/>
              </a:rPr>
              <a:t>   </a:t>
            </a:r>
            <a:endParaRPr/>
          </a:p>
        </p:txBody>
      </p:sp>
    </p:spTree>
  </p:cSld>
  <p:timing>
    <p:tnLst>
      <p:par>
        <p:cTn dur="indefinite" id="13" nodeType="tmRoot" restart="never">
          <p:childTnLst>
            <p:seq>
              <p:cTn dur="indefinite" id="14" nodeType="mainSeq">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